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60"/>
  </p:normalViewPr>
  <p:slideViewPr>
    <p:cSldViewPr>
      <p:cViewPr varScale="1">
        <p:scale>
          <a:sx n="69" d="100"/>
          <a:sy n="69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66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8463" y="1916832"/>
            <a:ext cx="85186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учреждение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общеразвивающего вида №14»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3717032"/>
            <a:ext cx="7704856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C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«Солнышко»</a:t>
            </a:r>
            <a:endParaRPr lang="ru-RU" sz="9600" b="1" cap="none" spc="0" dirty="0">
              <a:ln w="11430"/>
              <a:solidFill>
                <a:srgbClr val="FFC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бабушка\презентация\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618" y="764704"/>
            <a:ext cx="6604379" cy="3715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гр3\20161113_1230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4" r="15902"/>
          <a:stretch/>
        </p:blipFill>
        <p:spPr bwMode="auto">
          <a:xfrm>
            <a:off x="4596985" y="4480596"/>
            <a:ext cx="2410692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гр3\20161113_12303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9" r="20079"/>
          <a:stretch/>
        </p:blipFill>
        <p:spPr bwMode="auto">
          <a:xfrm>
            <a:off x="2282514" y="4365104"/>
            <a:ext cx="2320832" cy="18480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G:\гр3\20161113_12304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5" t="-641" r="15944" b="660"/>
          <a:stretch/>
        </p:blipFill>
        <p:spPr bwMode="auto">
          <a:xfrm>
            <a:off x="154790" y="2459059"/>
            <a:ext cx="2123106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G:\гр3\20161113_1231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7" r="21823"/>
          <a:stretch/>
        </p:blipFill>
        <p:spPr bwMode="auto">
          <a:xfrm>
            <a:off x="93337" y="4259259"/>
            <a:ext cx="2255247" cy="2059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89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гр3\20161113_1208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940" y="1268760"/>
            <a:ext cx="3712412" cy="20882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G:\гр3\20161113_1208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8" t="5017" r="19246" b="-5017"/>
          <a:stretch/>
        </p:blipFill>
        <p:spPr bwMode="auto">
          <a:xfrm>
            <a:off x="5180039" y="3573017"/>
            <a:ext cx="3172214" cy="28759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G:\гр3\20161113_12083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5" r="3993"/>
          <a:stretch/>
        </p:blipFill>
        <p:spPr bwMode="auto">
          <a:xfrm>
            <a:off x="1440873" y="1268760"/>
            <a:ext cx="3278909" cy="2088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G:\гр3\20161113_12083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3" r="2943"/>
          <a:stretch/>
        </p:blipFill>
        <p:spPr bwMode="auto">
          <a:xfrm>
            <a:off x="539552" y="3573016"/>
            <a:ext cx="4544292" cy="27633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46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гр3\20161113_1234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0" r="4013"/>
          <a:stretch/>
        </p:blipFill>
        <p:spPr bwMode="auto">
          <a:xfrm>
            <a:off x="323528" y="188640"/>
            <a:ext cx="4607577" cy="30243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G:\гр3\20161113_1234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3" t="198" r="20808" b="7719"/>
          <a:stretch/>
        </p:blipFill>
        <p:spPr bwMode="auto">
          <a:xfrm>
            <a:off x="5213711" y="162816"/>
            <a:ext cx="2835648" cy="30365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G:\гр3\20161113_1233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2" r="10354"/>
          <a:stretch/>
        </p:blipFill>
        <p:spPr bwMode="auto">
          <a:xfrm>
            <a:off x="1619672" y="3429000"/>
            <a:ext cx="5904656" cy="31425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22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G:\гр3\IMG_21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9" r="16725" b="9524"/>
          <a:stretch/>
        </p:blipFill>
        <p:spPr bwMode="auto">
          <a:xfrm>
            <a:off x="380051" y="3710613"/>
            <a:ext cx="2246390" cy="23742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гр3\IMG_21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3" t="4762" r="22156" b="9005"/>
          <a:stretch/>
        </p:blipFill>
        <p:spPr bwMode="auto">
          <a:xfrm>
            <a:off x="2626441" y="3705161"/>
            <a:ext cx="2066923" cy="24017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:\гр3\IMG_21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718" y="476672"/>
            <a:ext cx="4128291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:\гр3\IMG_210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3" r="15059"/>
          <a:stretch/>
        </p:blipFill>
        <p:spPr bwMode="auto">
          <a:xfrm>
            <a:off x="6804248" y="3689374"/>
            <a:ext cx="1993564" cy="23573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G:\гр3\IMG_210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0" r="18302"/>
          <a:stretch/>
        </p:blipFill>
        <p:spPr bwMode="auto">
          <a:xfrm>
            <a:off x="4683771" y="3703547"/>
            <a:ext cx="2120477" cy="23742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98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916832"/>
            <a:ext cx="7428637" cy="3046988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9600" b="1" cap="none" spc="0" dirty="0" smtClean="0">
                <a:ln w="11430"/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внимание!</a:t>
            </a:r>
            <a:endParaRPr lang="ru-RU" sz="9600" b="1" cap="none" spc="0" dirty="0">
              <a:ln w="11430"/>
              <a:solidFill>
                <a:srgbClr val="C00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454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196" y="836712"/>
            <a:ext cx="61206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Организация развивающей среды для воспитания  и развития сенсорных эталонов детей раннего возраста.</a:t>
            </a:r>
            <a:endParaRPr kumimoji="0" lang="ru-RU" sz="4800" b="0" i="1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5790455"/>
            <a:ext cx="4095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Подготовила: Савенкова Л.И.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16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384455"/>
            <a:ext cx="712879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Сенсорное развитие ребенка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развитие его восприятия и формирование представлений о внешних свойствах предметов: их форме, цвете, величине, положению в пространстве.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736" y="2636912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Сенсорное развитие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для полноценного восприятия детей, а так-же для успешного обучения ребенка в детском саду. От того, как ребенок мыслит, видит, как он воспринимает мир – во многом зависит его психическое развитие. Значение сенсорного восприятия состоит в том, что оно является основой для интеллектуального развития.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сенсорное развитие, развитие восприятия и представлений о внешних свойствах вещей – играет важную роль в общем ходе умственного развития ребенка.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57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533942"/>
            <a:ext cx="630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Развивающая среда группы раннего возраста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в Д/с №14 «Солнышко»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E:\бабушка\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16798"/>
            <a:ext cx="5983097" cy="3366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346866" y="5013176"/>
            <a:ext cx="6528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Дидактический стол в группах раннего возраста незаменим. В одном месте сконцентрированы разного рода игрушки и материалы, разные по направленности развития действий ребенка.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91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бабушка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266" y="332656"/>
            <a:ext cx="3047383" cy="30332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бабушка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096344" cy="33692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8" y="3570816"/>
            <a:ext cx="47525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моторики, развитие логики ребенка, понятия: «сверху-снизу», «больше-меньше», «над-под», цвет, координация движений. Учатся понимать и выполнять словесные указания: «возьми», «надень», «сними», «положи», «достать» и т.д.</a:t>
            </a:r>
            <a:endParaRPr lang="ru-RU" sz="2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86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бабушка\презентация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4927267" cy="2880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бабушка\презентация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74500"/>
            <a:ext cx="3990203" cy="28803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314" y="3933056"/>
            <a:ext cx="4032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Мелкая моторика, цвет, память, внимание, мышление, обогащение активного словаря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11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бабушка\презентация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08720"/>
            <a:ext cx="2892957" cy="264030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бабушка\презентация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44250"/>
            <a:ext cx="6767596" cy="213619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бабушка\презентация\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17200"/>
            <a:ext cx="3671252" cy="265069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26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бабушка\презентация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3047599" cy="27005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бабушка\презентация\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474" y="3501008"/>
            <a:ext cx="4862672" cy="26642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бабушка\презентация\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63" y="1710926"/>
            <a:ext cx="2794978" cy="153787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бабушка\презентация\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807" y="1052736"/>
            <a:ext cx="5135986" cy="213260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36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бабушка\презентация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4664"/>
            <a:ext cx="4982414" cy="39139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E:\бабушка\презентация\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89" y="2780928"/>
            <a:ext cx="4520497" cy="33580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37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242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23</cp:revision>
  <dcterms:created xsi:type="dcterms:W3CDTF">2013-01-06T18:32:13Z</dcterms:created>
  <dcterms:modified xsi:type="dcterms:W3CDTF">2016-11-18T04:35:22Z</dcterms:modified>
</cp:coreProperties>
</file>