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9" r:id="rId2"/>
    <p:sldId id="399" r:id="rId3"/>
    <p:sldId id="260" r:id="rId4"/>
    <p:sldId id="261" r:id="rId5"/>
    <p:sldId id="262" r:id="rId6"/>
    <p:sldId id="263" r:id="rId7"/>
    <p:sldId id="264" r:id="rId8"/>
    <p:sldId id="265" r:id="rId9"/>
    <p:sldId id="328" r:id="rId10"/>
    <p:sldId id="267" r:id="rId11"/>
    <p:sldId id="329" r:id="rId12"/>
    <p:sldId id="269" r:id="rId13"/>
    <p:sldId id="330" r:id="rId14"/>
    <p:sldId id="271" r:id="rId15"/>
    <p:sldId id="386" r:id="rId16"/>
    <p:sldId id="389" r:id="rId17"/>
    <p:sldId id="273" r:id="rId18"/>
    <p:sldId id="385" r:id="rId19"/>
    <p:sldId id="275" r:id="rId20"/>
    <p:sldId id="332" r:id="rId21"/>
    <p:sldId id="335" r:id="rId22"/>
    <p:sldId id="390" r:id="rId23"/>
    <p:sldId id="391" r:id="rId24"/>
    <p:sldId id="336" r:id="rId25"/>
    <p:sldId id="337" r:id="rId26"/>
    <p:sldId id="338" r:id="rId27"/>
    <p:sldId id="339" r:id="rId28"/>
    <p:sldId id="342" r:id="rId29"/>
    <p:sldId id="341" r:id="rId30"/>
    <p:sldId id="340" r:id="rId31"/>
    <p:sldId id="343" r:id="rId32"/>
    <p:sldId id="344" r:id="rId33"/>
    <p:sldId id="345" r:id="rId34"/>
    <p:sldId id="346" r:id="rId35"/>
    <p:sldId id="347" r:id="rId36"/>
    <p:sldId id="348" r:id="rId37"/>
    <p:sldId id="394" r:id="rId38"/>
    <p:sldId id="393" r:id="rId39"/>
    <p:sldId id="354" r:id="rId40"/>
    <p:sldId id="351" r:id="rId41"/>
    <p:sldId id="352" r:id="rId42"/>
    <p:sldId id="356" r:id="rId43"/>
    <p:sldId id="357" r:id="rId44"/>
    <p:sldId id="358" r:id="rId45"/>
    <p:sldId id="359" r:id="rId46"/>
    <p:sldId id="360" r:id="rId47"/>
    <p:sldId id="361" r:id="rId48"/>
    <p:sldId id="395" r:id="rId49"/>
    <p:sldId id="396" r:id="rId50"/>
    <p:sldId id="350" r:id="rId51"/>
    <p:sldId id="363" r:id="rId52"/>
    <p:sldId id="364" r:id="rId53"/>
    <p:sldId id="365" r:id="rId54"/>
    <p:sldId id="366" r:id="rId55"/>
    <p:sldId id="367" r:id="rId56"/>
    <p:sldId id="368" r:id="rId57"/>
    <p:sldId id="397" r:id="rId58"/>
    <p:sldId id="398" r:id="rId59"/>
    <p:sldId id="372" r:id="rId60"/>
    <p:sldId id="373" r:id="rId61"/>
    <p:sldId id="374" r:id="rId62"/>
    <p:sldId id="375" r:id="rId63"/>
    <p:sldId id="376" r:id="rId64"/>
    <p:sldId id="377" r:id="rId65"/>
    <p:sldId id="325" r:id="rId66"/>
  </p:sldIdLst>
  <p:sldSz cx="9144000" cy="6858000" type="screen4x3"/>
  <p:notesSz cx="6858000" cy="9144000"/>
  <p:custDataLst>
    <p:tags r:id="rId6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C6"/>
    <a:srgbClr val="070A83"/>
    <a:srgbClr val="1508C4"/>
    <a:srgbClr val="002E8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4" autoAdjust="0"/>
    <p:restoredTop sz="94707" autoAdjust="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</a:t>
            </a:r>
            <a:r>
              <a:rPr lang="ru-RU" dirty="0" err="1" smtClean="0"/>
              <a:t>Чурсин</a:t>
            </a:r>
            <a:r>
              <a:rPr lang="ru-RU" dirty="0" smtClean="0"/>
              <a:t> С.С., мастер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</a:t>
            </a:r>
            <a:r>
              <a:rPr lang="ru-RU" baseline="0" dirty="0" smtClean="0"/>
              <a:t>/о БПОУ ОО </a:t>
            </a:r>
            <a:r>
              <a:rPr lang="ru-RU" baseline="0" dirty="0" err="1" smtClean="0"/>
              <a:t>ОТАиТ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</a:t>
            </a:r>
            <a:r>
              <a:rPr lang="ru-RU" baseline="0" dirty="0" smtClean="0"/>
              <a:t> мастер </a:t>
            </a:r>
            <a:r>
              <a:rPr lang="ru-RU" baseline="0" dirty="0" err="1" smtClean="0"/>
              <a:t>п</a:t>
            </a:r>
            <a:r>
              <a:rPr lang="ru-RU" baseline="0" dirty="0" smtClean="0"/>
              <a:t>/о </a:t>
            </a:r>
            <a:r>
              <a:rPr lang="ru-RU" baseline="0" dirty="0" err="1" smtClean="0"/>
              <a:t>Чурсин</a:t>
            </a:r>
            <a:r>
              <a:rPr lang="ru-RU" baseline="0" dirty="0" smtClean="0"/>
              <a:t> С.С.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65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57;&#1074;&#1086;&#1103;%20&#1048;&#1075;&#1088;&#1072;%20-%20&#1042;&#1086;&#1087;&#1088;&#1086;&#1089;-&#1040;&#1091;&#1082;&#1094;&#1080;&#1086;&#1085;%202013%20&#1085;.&#1074;_(EEMUSIC.ru).mp3" TargetMode="External"/><Relationship Id="rId6" Type="http://schemas.openxmlformats.org/officeDocument/2006/relationships/image" Target="../media/image28.png"/><Relationship Id="rId5" Type="http://schemas.openxmlformats.org/officeDocument/2006/relationships/slide" Target="slide4.xml"/><Relationship Id="rId4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57;&#1074;&#1086;&#1103;%20&#1048;&#1075;&#1088;&#1072;%20-%20&#1042;&#1086;&#1087;&#1088;&#1086;&#1089;-&#1040;&#1091;&#1082;&#1094;&#1080;&#1086;&#1085;%202013%20&#1085;.&#1074;_(EEMUSIC.ru).mp3" TargetMode="External"/><Relationship Id="rId6" Type="http://schemas.openxmlformats.org/officeDocument/2006/relationships/image" Target="../media/image28.png"/><Relationship Id="rId5" Type="http://schemas.openxmlformats.org/officeDocument/2006/relationships/slide" Target="slide4.xml"/><Relationship Id="rId4" Type="http://schemas.openxmlformats.org/officeDocument/2006/relationships/image" Target="../media/image2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39.jpeg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://ru.wikipedia.org/wiki/%D0%A1%D0%B2%D0%BE%D1%8F_%D0%B8%D0%B3%D1%80%D0%B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etsepty-s-foto.ru/uploads/taginator/Jul-2013/kot-v-meshke-foto.jpg" TargetMode="External"/><Relationship Id="rId5" Type="http://schemas.openxmlformats.org/officeDocument/2006/relationships/hyperlink" Target="http://ipadmania.org/wp-content/uploads/svoyaig1.jpg" TargetMode="External"/><Relationship Id="rId4" Type="http://schemas.openxmlformats.org/officeDocument/2006/relationships/hyperlink" Target="http://s004.radikal.ru/i206/1104/46/67c84dab6e2e.gi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32.xml"/><Relationship Id="rId18" Type="http://schemas.openxmlformats.org/officeDocument/2006/relationships/slide" Target="slide42.xml"/><Relationship Id="rId26" Type="http://schemas.openxmlformats.org/officeDocument/2006/relationships/slide" Target="slide60.xml"/><Relationship Id="rId3" Type="http://schemas.openxmlformats.org/officeDocument/2006/relationships/slide" Target="slide9.xml"/><Relationship Id="rId21" Type="http://schemas.openxmlformats.org/officeDocument/2006/relationships/slide" Target="slide48.xml"/><Relationship Id="rId7" Type="http://schemas.openxmlformats.org/officeDocument/2006/relationships/slide" Target="slide18.xml"/><Relationship Id="rId12" Type="http://schemas.openxmlformats.org/officeDocument/2006/relationships/slide" Target="slide29.xml"/><Relationship Id="rId17" Type="http://schemas.openxmlformats.org/officeDocument/2006/relationships/slide" Target="slide40.xml"/><Relationship Id="rId25" Type="http://schemas.openxmlformats.org/officeDocument/2006/relationships/slide" Target="slide57.xml"/><Relationship Id="rId2" Type="http://schemas.openxmlformats.org/officeDocument/2006/relationships/notesSlide" Target="../notesSlides/notesSlide2.xml"/><Relationship Id="rId16" Type="http://schemas.openxmlformats.org/officeDocument/2006/relationships/slide" Target="slide37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24" Type="http://schemas.openxmlformats.org/officeDocument/2006/relationships/slide" Target="slide55.xml"/><Relationship Id="rId5" Type="http://schemas.openxmlformats.org/officeDocument/2006/relationships/slide" Target="slide13.xml"/><Relationship Id="rId15" Type="http://schemas.openxmlformats.org/officeDocument/2006/relationships/slide" Target="slide35.xml"/><Relationship Id="rId23" Type="http://schemas.openxmlformats.org/officeDocument/2006/relationships/slide" Target="slide53.xml"/><Relationship Id="rId28" Type="http://schemas.openxmlformats.org/officeDocument/2006/relationships/image" Target="../media/image10.png"/><Relationship Id="rId10" Type="http://schemas.openxmlformats.org/officeDocument/2006/relationships/slide" Target="slide25.xml"/><Relationship Id="rId19" Type="http://schemas.openxmlformats.org/officeDocument/2006/relationships/slide" Target="slide44.xml"/><Relationship Id="rId4" Type="http://schemas.openxmlformats.org/officeDocument/2006/relationships/slide" Target="slide11.xml"/><Relationship Id="rId9" Type="http://schemas.openxmlformats.org/officeDocument/2006/relationships/slide" Target="slide22.xml"/><Relationship Id="rId14" Type="http://schemas.openxmlformats.org/officeDocument/2006/relationships/slide" Target="slide33.xml"/><Relationship Id="rId22" Type="http://schemas.openxmlformats.org/officeDocument/2006/relationships/slide" Target="slide51.xml"/><Relationship Id="rId27" Type="http://schemas.openxmlformats.org/officeDocument/2006/relationships/slide" Target="slide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_\&#1048;&#1075;&#1088;&#1072;%20&#1057;&#1074;&#1086;&#1103;%20&#1048;&#1075;&#1088;&#1072;%20&#1072;&#1074;&#1090;&#1086;&#1084;&#1077;&#1093;&#1072;&#1085;&#1080;&#1082;&#1080;%202022-2-2023\&#1042;&#1088;&#1077;&#1084;&#1103;%2030%20&#1089;&#1077;&#1082;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971600" y="4509120"/>
            <a:ext cx="6840537" cy="1296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День автомобилиста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Zastavka_2013.wav"/>
          </p:stSnd>
        </p:sndAc>
      </p:transition>
    </mc:Choice>
    <mc:Fallback>
      <p:transition spd="slow">
        <p:sndAc>
          <p:stSnd>
            <p:snd r:embed="rId3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дорожный знак пешех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2132856"/>
            <a:ext cx="3255913" cy="3284984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76872"/>
            <a:ext cx="5183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Этот знак запрещает движение пешеходов в местах, где может возникнуть опасность для жизни пешеходов.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11144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 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276872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скольких дорожных знаках изображены животные?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493095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1" descr="D:\Documents and Settings\Пользователь\Рабочий стол\c821653fd6bef1e5a2f0e45d03781a4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28400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2" descr="D:\Documents and Settings\Пользователь\Рабочий стол\a3ee03375c72d93ed18d7f0bdfd510d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784"/>
            <a:ext cx="28400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491880" y="2564904"/>
            <a:ext cx="565212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2 знаках.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знаки: «Дикие животные» и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«Перегон скота»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5536" y="1988840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каком языке дублируются данные на водительских правах в России? 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pic>
        <p:nvPicPr>
          <p:cNvPr id="5" name="Содержимое 4" descr="рисунок водительские удостовере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8582575" cy="3024336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5013176"/>
            <a:ext cx="4112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французском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5536" y="1988840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какой стране в 1957 году впервые появились в автомобилях ремни безопасности? 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pic>
        <p:nvPicPr>
          <p:cNvPr id="6" name="Содержимое 5" descr="ремень безопп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43808" y="1196752"/>
            <a:ext cx="3427945" cy="4492625"/>
          </a:xfrm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068960"/>
            <a:ext cx="21289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Швеция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5536" y="2132856"/>
            <a:ext cx="84969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первые дорожные знаки появились в России?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pic>
        <p:nvPicPr>
          <p:cNvPr id="6" name="Содержимое 5" descr="Верстовые столб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12776"/>
            <a:ext cx="3737864" cy="4492625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4716016" y="1556792"/>
            <a:ext cx="392392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ерстовые столбы от Москвы до села Коломенское, начали их ставить еще при царе Алексее Михайловиче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игры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14357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447675" algn="just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игре участвуют три команды по 3 человека, которые с экрана выбирают тему вопроса и его стоимость.</a:t>
            </a:r>
          </a:p>
          <a:p>
            <a:pPr marL="1588" indent="447675" algn="just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случае верного ответа на счет команды поступает количество очков, соответствующее стоимости вопроса.</a:t>
            </a:r>
          </a:p>
          <a:p>
            <a:pPr marL="1588" indent="447675" algn="just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команда дала неправильный ответ, то она получает 0 очков, а право ответить на этот вопрос переходит к другим командам.</a:t>
            </a:r>
          </a:p>
          <a:p>
            <a:pPr marL="1588" indent="447675" algn="just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игре встречаются:</a:t>
            </a:r>
          </a:p>
          <a:p>
            <a:pPr marL="1588" indent="447675" algn="just"/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«Кот в мешке».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не из выбранной категории. Вопросы из этой категории должны быть переданы любой другой команде.</a:t>
            </a:r>
          </a:p>
          <a:p>
            <a:pPr marL="1588" indent="447675" algn="just"/>
            <a:r>
              <a:rPr lang="ru-RU" sz="2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«Вопрос-аукцион»: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команды назначают цену вопроса, и отвечает та команда, которая назначит наибольшую цену на вопрос</a:t>
            </a:r>
          </a:p>
          <a:p>
            <a:pPr marL="1588" indent="447675" algn="just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132856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изобрёл в 1892 году двигатели, которыми оснащены мощные грузовые автомобили?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из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844824"/>
            <a:ext cx="4925144" cy="34886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1520" y="2132856"/>
            <a:ext cx="35283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Немецкий </a:t>
            </a:r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изобретитель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Рудольф Дизель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204864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каком городе появился первый светофор?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211144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3356992"/>
            <a:ext cx="2448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Лондон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ветоф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72816"/>
            <a:ext cx="6047190" cy="36724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348880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назывался первый автомобиль Форда?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3429000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Квадроцикл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 descr="https://silamira.ru/wp-content/uploads/2018/12/5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5243736" cy="3801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72000" y="1844824"/>
            <a:ext cx="43924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Конструкторское нововведение, которым прославился Луи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Рено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рен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916832"/>
            <a:ext cx="4104456" cy="303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1484784"/>
            <a:ext cx="4392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Луи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Рено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был первым, кто решил отказаться от цепного привода и шестерёнок, поставив взамен карданный вал и трёхступенчатую коробку передач, позволяющую передать на ведущие колёса всю мощь двигателя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д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88840"/>
            <a:ext cx="4153302" cy="27710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91880" y="2060848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Какое устройство, используемое до сих пор, было запатентовано в 1902 году Фредериком  </a:t>
            </a:r>
          </a:p>
          <a:p>
            <a:pPr algn="just"/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Ланчестером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ланчест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628800"/>
            <a:ext cx="2880320" cy="425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рисунок на пдд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971601" y="1110493"/>
            <a:ext cx="6984776" cy="5238583"/>
          </a:xfrm>
        </p:spPr>
      </p:pic>
    </p:spTree>
    <p:extLst>
      <p:ext uri="{BB962C8B-B14F-4D97-AF65-F5344CB8AC3E}">
        <p14:creationId xmlns=""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1340768"/>
            <a:ext cx="439248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Фредерик Уильям </a:t>
            </a:r>
            <a:r>
              <a:rPr lang="ru-RU" sz="2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Ланчестер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предложил использовать тормоза, которые прижимали с обеих сторон барабаны колёс. В будущем английский инженер получил патент на дисковые тормоза и стал использовать разработку в своих автомобилях</a:t>
            </a: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исковый тормоз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700808"/>
            <a:ext cx="3638299" cy="345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91680" y="5229200"/>
            <a:ext cx="2100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Дисковый тормоз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060848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расположено в днище поршня двигателя автомобиля КамАЗ?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924944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Камера сгорания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поршень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84784"/>
            <a:ext cx="3581400" cy="411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060848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Расшифровать марки бензина А-76, АИ-92?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484784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Автомобильный бензин с октановым числом 76, полученным по моторному методу); АИ-92 (автомобильный бензин с октановым числом 92, полученным по исследовательскому  методу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060848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означает первая цифра в цифровом обозначении автомобиля?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340768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 автомобиля, которая  зависит от рабочего объёма двигателя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аз 2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852936"/>
            <a:ext cx="3521968" cy="26414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0192" y="5517232"/>
            <a:ext cx="1611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ВАЗ - 2105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3131840" y="6165304"/>
            <a:ext cx="2160240" cy="504056"/>
          </a:xfrm>
          <a:prstGeom prst="actionButtonBlank">
            <a:avLst/>
          </a:prstGeom>
          <a:solidFill>
            <a:srgbClr val="1F08C6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вопрос аукцион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2656"/>
            <a:ext cx="7488832" cy="5616624"/>
          </a:xfrm>
          <a:prstGeom prst="rect">
            <a:avLst/>
          </a:prstGeom>
        </p:spPr>
      </p:pic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8028384" y="3326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воя Игра - Вопрос-Аукцион 2013 н.в_(EE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5373216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64088" y="2780928"/>
            <a:ext cx="3528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это за деталь?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9090" name="Picture 2" descr="https://ustaliy.ru/wp-content/uploads/2020/12/88ff5e0d-ad63-4277-bb53-56e52fe5840d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00808"/>
            <a:ext cx="4896544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4725144"/>
            <a:ext cx="27634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Межосевой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дифференциал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1268760"/>
            <a:ext cx="464400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Механизм, осуществляющий деление поступающего от карданного вала крутящего момента на два независимых потока, которые затем подаются на редукторы ведущих осей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ustaliy.ru/wp-content/uploads/2020/12/88ff5e0d-ad63-4277-bb53-56e52fe5840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4128459" cy="309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рисунок история развития автомобиле строения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t="10011" b="10011"/>
          <a:stretch>
            <a:fillRect/>
          </a:stretch>
        </p:blipFill>
        <p:spPr>
          <a:xfrm>
            <a:off x="139849" y="1268760"/>
            <a:ext cx="8680623" cy="5184576"/>
          </a:xfrm>
        </p:spPr>
      </p:pic>
    </p:spTree>
    <p:extLst>
      <p:ext uri="{BB962C8B-B14F-4D97-AF65-F5344CB8AC3E}">
        <p14:creationId xmlns=""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492896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означает колёсная формула 6х4?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5301208"/>
            <a:ext cx="2394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КамАЗ - 6580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2060848"/>
            <a:ext cx="44279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Колёсная формула 6х4 — означает, что автомобиль имеет 6 колёс, 4 из которых ведущие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камаз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88840"/>
            <a:ext cx="4541887" cy="32809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556792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Глухой щёлкающий звук,  который прослушивается выше  плоскости разъёма </a:t>
            </a:r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кapтера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  резком уменьшении частоты  вращения коленчатого вала сразу после пуска холодного двигателя?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780928"/>
            <a:ext cx="4176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Неисправность 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поршней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износ поршня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628800"/>
            <a:ext cx="3783838" cy="40447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844824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наблюдается при движении если: деформированы диски колёс, шин; нарушены балансировки колёс; погнуты диски; разорваны нити </a:t>
            </a:r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металлокорда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шин?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708920"/>
            <a:ext cx="4176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Вибрация автомобиля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ибрация авт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700808"/>
            <a:ext cx="4552310" cy="3888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844824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Обеспечивает прочное сцепление с шиной материалов, наложенных при заделке повреждённых мест, и придаёт им свойства, одинаковые с материалом шины?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67536" y="3573016"/>
            <a:ext cx="4176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Вулканизация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вулканизац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556792"/>
            <a:ext cx="4704184" cy="4704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3131840" y="6165304"/>
            <a:ext cx="2160240" cy="504056"/>
          </a:xfrm>
          <a:prstGeom prst="actionButtonBlank">
            <a:avLst/>
          </a:prstGeom>
          <a:solidFill>
            <a:srgbClr val="1F08C6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вопрос аукцион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32656"/>
            <a:ext cx="7488832" cy="5616624"/>
          </a:xfrm>
          <a:prstGeom prst="rect">
            <a:avLst/>
          </a:prstGeom>
        </p:spPr>
      </p:pic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8028384" y="332656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воя Игра - Вопрос-Аукцион 2013 н.в_(EE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5373216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44008" y="2060848"/>
            <a:ext cx="42484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это за приспособление и для чего оно предназначено?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коловоро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844824"/>
            <a:ext cx="4320480" cy="356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Устройство автомобилей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рисунок устройство автомобиля 2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3924" r="3924"/>
          <a:stretch>
            <a:fillRect/>
          </a:stretch>
        </p:blipFill>
        <p:spPr>
          <a:xfrm>
            <a:off x="683568" y="1268760"/>
            <a:ext cx="7776542" cy="5161792"/>
          </a:xfrm>
        </p:spPr>
      </p:pic>
    </p:spTree>
    <p:extLst>
      <p:ext uri="{BB962C8B-B14F-4D97-AF65-F5344CB8AC3E}">
        <p14:creationId xmlns=""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оловоро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556792"/>
            <a:ext cx="3816424" cy="3145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87624" y="4725144"/>
            <a:ext cx="28613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Коловорот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1916832"/>
            <a:ext cx="4427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Инструмент предназначен для ручной притирки клапанов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628800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хозяйственный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бать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применён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дороге для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экстренного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ремонта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пробитого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металлического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топливного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бака,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холодной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сварки,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клея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герметика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67536" y="3212976"/>
            <a:ext cx="4176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Хозяйственное мыло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хоз мы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132856"/>
            <a:ext cx="4381500" cy="3352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2276872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автомобилях гонки «Формулы-1» мотор расположен впереди или сзади гонщика?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661248"/>
            <a:ext cx="4176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Позади гонщика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вигатель формулы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556792"/>
            <a:ext cx="6408712" cy="4037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2204864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этого автомобиля равна 20,7 метра, ширина составляет 9,7 м. Высота  - 8 м, а высота колеса равна 4 метрам?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3501008"/>
            <a:ext cx="2771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БелАЗ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лаз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916832"/>
            <a:ext cx="5976664" cy="38350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История автомобилестроения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12160" y="2636912"/>
            <a:ext cx="3131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это за марка автомобиля?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26" name="Picture 2" descr="Ostentatienne Opera Sedan от Moh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72816"/>
            <a:ext cx="5498976" cy="3665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348880"/>
            <a:ext cx="3707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Mercedes-Benz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W198</a:t>
            </a:r>
          </a:p>
        </p:txBody>
      </p:sp>
      <p:pic>
        <p:nvPicPr>
          <p:cNvPr id="7" name="Picture 2" descr="Ostentatienne Opera Sedan от Moh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4490864" cy="299391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4303455"/>
            <a:ext cx="7668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Эта машина является первой спортивной моделью, выпущенной концерном </a:t>
            </a:r>
            <a:r>
              <a:rPr lang="ru-RU" sz="20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Mercedes-Benz</a:t>
            </a:r>
            <a:r>
              <a:rPr 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после окончания второй мировой войны. Машина была выпущена в 1954 году и тогда же её представили на автомобильном салоне Нью-Йорка. Первоначально был запланирован только двухместный вариант, однако в 1957 году в серию пошла иная версия — открытого типа родстер. Выпуск машин был прекращён в 1963 году. Всего их было выпущено 1400 штук, имеющих кузов-купе и ещё 1848 моделей в стиле родстер.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Техническое обслуживание автомобилей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техническое обслуживание автомобилей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t="9215" b="9215"/>
          <a:stretch>
            <a:fillRect/>
          </a:stretch>
        </p:blipFill>
        <p:spPr>
          <a:xfrm>
            <a:off x="514826" y="1412776"/>
            <a:ext cx="8094868" cy="4608511"/>
          </a:xfrm>
        </p:spPr>
      </p:pic>
    </p:spTree>
    <p:extLst>
      <p:ext uri="{BB962C8B-B14F-4D97-AF65-F5344CB8AC3E}">
        <p14:creationId xmlns=""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2564904"/>
            <a:ext cx="896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современный автомобиль считается самым быстрым, он развивает скорость до 352 километров в час, а также самым мощным и, естественно, самым дорогим?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2111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3429000"/>
            <a:ext cx="3059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Мак-Ларен</a:t>
            </a:r>
          </a:p>
        </p:txBody>
      </p:sp>
      <p:pic>
        <p:nvPicPr>
          <p:cNvPr id="10" name="Рисунок 9" descr="малоф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857364"/>
            <a:ext cx="5483813" cy="3644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2636912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этого автомобиля 3 колеса, Т-образный руль и двигатель объёмом 1,7 литра, а скорость достигала 16 км/ч.?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AutoShape 2" descr="https://img.playbuzz.com/image/upload/ar_1.5,c_crop/q_auto:good,f_auto,fl_lossy,w_640,c_limit,dpr_1/v1550659445/yjhh0kvldfq850fgtv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</a:t>
            </a:r>
            <a:r>
              <a:rPr lang="ru-RU" dirty="0" err="1" smtClean="0">
                <a:solidFill>
                  <a:srgbClr val="FF0000"/>
                </a:solidFill>
                <a:latin typeface="Monotype Corsiva" pitchFamily="66" charset="0"/>
              </a:rPr>
              <a:t>оавтомобилях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2204864"/>
            <a:ext cx="3059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Первый автомобиль с двигателем внутреннего сгорания </a:t>
            </a:r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Бенца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автомобиль бенц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88840"/>
            <a:ext cx="5233814" cy="38597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Спасибо за игру</a:t>
            </a:r>
            <a:endParaRPr lang="ru-RU" sz="8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Использованные источники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1"/>
            <a:ext cx="8229600" cy="19716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Аудиоряды</a:t>
            </a:r>
            <a:r>
              <a:rPr lang="ru-RU" dirty="0" smtClean="0">
                <a:solidFill>
                  <a:schemeClr val="bg1"/>
                </a:solidFill>
              </a:rPr>
              <a:t> заимствованы с сайта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GetTune.net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 запросу «Своя игра»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4"/>
              </a:rPr>
              <a:t>Звезда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5"/>
              </a:rPr>
              <a:t>Фон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hlinkClick r:id="rId6"/>
              </a:rPr>
              <a:t>Кот в мешке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7"/>
              </a:rPr>
              <a:t>Идея игры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автомобилях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рисунок интересные факторы об автомобилях.jpe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t="9337" b="9337"/>
          <a:stretch>
            <a:fillRect/>
          </a:stretch>
        </p:blipFill>
        <p:spPr>
          <a:xfrm>
            <a:off x="514350" y="1341438"/>
            <a:ext cx="8094663" cy="4679950"/>
          </a:xfrm>
        </p:spPr>
      </p:pic>
    </p:spTree>
    <p:extLst>
      <p:ext uri="{BB962C8B-B14F-4D97-AF65-F5344CB8AC3E}">
        <p14:creationId xmlns=""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Правила дорожного движения</a:t>
            </a:r>
            <a:endParaRPr lang="ru-RU" sz="32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История автомобилестроения</a:t>
            </a:r>
            <a:endParaRPr lang="ru-RU" sz="28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Устройство автомобилей</a:t>
            </a:r>
            <a:endParaRPr lang="ru-RU" sz="32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ТО автомобилей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Интересные факты об автомобилях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</a:t>
            </a:r>
            <a:endParaRPr lang="ru-RU" dirty="0"/>
          </a:p>
        </p:txBody>
      </p:sp>
      <p:pic>
        <p:nvPicPr>
          <p:cNvPr id="5" name="Содержимое 4" descr="дорожный знак пешехо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88024" y="2060848"/>
            <a:ext cx="3528392" cy="3559895"/>
          </a:xfr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924944"/>
            <a:ext cx="398904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обозначает 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этот знак?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ремя 30 с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983</Words>
  <Application>Microsoft Office PowerPoint</Application>
  <PresentationFormat>Экран (4:3)</PresentationFormat>
  <Paragraphs>225</Paragraphs>
  <Slides>65</Slides>
  <Notes>4</Notes>
  <HiddenSlides>0</HiddenSlides>
  <MMClips>27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Слайд 1</vt:lpstr>
      <vt:lpstr>Правила игры</vt:lpstr>
      <vt:lpstr>Правила дорожного движения</vt:lpstr>
      <vt:lpstr>История автомобилестроения</vt:lpstr>
      <vt:lpstr>Устройство автомобилей</vt:lpstr>
      <vt:lpstr>Техническое обслуживание автомобилей</vt:lpstr>
      <vt:lpstr>Интересные факты об автомобилях</vt:lpstr>
      <vt:lpstr>Слайд 8</vt:lpstr>
      <vt:lpstr>Правила дорожного движения</vt:lpstr>
      <vt:lpstr>Правила дорожного движения </vt:lpstr>
      <vt:lpstr>Правила дорожного движения</vt:lpstr>
      <vt:lpstr>Правила дорожного движения</vt:lpstr>
      <vt:lpstr>Правила дорожного движения</vt:lpstr>
      <vt:lpstr>Правила дорожного движения</vt:lpstr>
      <vt:lpstr>Слайд 15</vt:lpstr>
      <vt:lpstr>История автомобилестроения</vt:lpstr>
      <vt:lpstr>Правила дорожного движения</vt:lpstr>
      <vt:lpstr>Правила дорожного движения</vt:lpstr>
      <vt:lpstr>Правила дорожного движения</vt:lpstr>
      <vt:lpstr>История автомобилестроения</vt:lpstr>
      <vt:lpstr>История автомобилестроения</vt:lpstr>
      <vt:lpstr>Слайд 22</vt:lpstr>
      <vt:lpstr>История автомобилестроения</vt:lpstr>
      <vt:lpstr>Правила дорожного движения</vt:lpstr>
      <vt:lpstr>История автомобилестроения</vt:lpstr>
      <vt:lpstr>История автомобилестроения</vt:lpstr>
      <vt:lpstr>История автомобилестроения</vt:lpstr>
      <vt:lpstr>История автомобилестроения</vt:lpstr>
      <vt:lpstr>История автомобилестроения</vt:lpstr>
      <vt:lpstr>История автомобилестроения</vt:lpstr>
      <vt:lpstr>Устройство автомобилей</vt:lpstr>
      <vt:lpstr>Устройство автомобилей</vt:lpstr>
      <vt:lpstr>Устройство автомобилей</vt:lpstr>
      <vt:lpstr>Устройство автомобилей</vt:lpstr>
      <vt:lpstr>Устройство автомобилей</vt:lpstr>
      <vt:lpstr>Устройство автомобилей</vt:lpstr>
      <vt:lpstr>Слайд 37</vt:lpstr>
      <vt:lpstr>Устройство автомобилей</vt:lpstr>
      <vt:lpstr>Устройство автомобилей</vt:lpstr>
      <vt:lpstr>Устройство автомобилей</vt:lpstr>
      <vt:lpstr>Устройство автомобилей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Слайд 48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Техническое обслуживание автомобилей</vt:lpstr>
      <vt:lpstr>Интересные факты об оавтомобилях</vt:lpstr>
      <vt:lpstr>Интересные факты об оавтомобилях</vt:lpstr>
      <vt:lpstr>Интересные факты об оавтомобилях</vt:lpstr>
      <vt:lpstr>Интересные факты об оавтомобилях</vt:lpstr>
      <vt:lpstr>Слайд 57</vt:lpstr>
      <vt:lpstr>История автомобилестроения</vt:lpstr>
      <vt:lpstr>Интересные факты об оавтомобилях</vt:lpstr>
      <vt:lpstr>Интересные факты об оавтомобилях</vt:lpstr>
      <vt:lpstr>Интересные факты об оавтомобилях</vt:lpstr>
      <vt:lpstr>Интересные факты об оавтомобилях</vt:lpstr>
      <vt:lpstr>Интересные факты об оавтомобилях</vt:lpstr>
      <vt:lpstr>Спасибо за игру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Сергей</cp:lastModifiedBy>
  <cp:revision>166</cp:revision>
  <dcterms:created xsi:type="dcterms:W3CDTF">2014-05-16T09:35:17Z</dcterms:created>
  <dcterms:modified xsi:type="dcterms:W3CDTF">2022-10-28T06:29:02Z</dcterms:modified>
</cp:coreProperties>
</file>