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57" r:id="rId4"/>
    <p:sldId id="265" r:id="rId5"/>
    <p:sldId id="258" r:id="rId6"/>
    <p:sldId id="259" r:id="rId7"/>
    <p:sldId id="263" r:id="rId8"/>
    <p:sldId id="262" r:id="rId9"/>
    <p:sldId id="260" r:id="rId10"/>
    <p:sldId id="261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1260" y="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011" y="705437"/>
            <a:ext cx="8155674" cy="54275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84455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91323" y="411117"/>
            <a:ext cx="8856983" cy="15121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«П»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презентация </a:t>
            </a:r>
          </a:p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продукта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cf.ppt-online.org/files1/slide/v/v4r7Qbmt3AaszgEn6DqMLISeHNBRYTVwPFoGJ8/slide-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2" t="35481" r="22624" b="9690"/>
          <a:stretch/>
        </p:blipFill>
        <p:spPr bwMode="auto">
          <a:xfrm>
            <a:off x="1717225" y="2153322"/>
            <a:ext cx="5663087" cy="43460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23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077393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«Интернет зависимость и как ее избежать»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56992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458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«П»</a:t>
            </a:r>
            <a:endParaRPr lang="ru-RU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700808"/>
            <a:ext cx="7416824" cy="39604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 «П»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постановка проблемы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 «П»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планирование деятельности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«П» </a:t>
            </a:r>
            <a:r>
              <a:rPr lang="ru-RU" sz="3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поиск информации 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 «П»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продукт</a:t>
            </a:r>
          </a:p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 «П»</a:t>
            </a: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презентация</a:t>
            </a:r>
          </a:p>
        </p:txBody>
      </p:sp>
    </p:spTree>
    <p:extLst>
      <p:ext uri="{BB962C8B-B14F-4D97-AF65-F5344CB8AC3E}">
        <p14:creationId xmlns:p14="http://schemas.microsoft.com/office/powerpoint/2010/main" val="1188427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20688"/>
            <a:ext cx="6843184" cy="5496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658397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2506" y="980728"/>
            <a:ext cx="8229600" cy="9111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зависимости ребенка от </a:t>
            </a: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Моя любимая ферма»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0723" y="116632"/>
            <a:ext cx="8229600" cy="9989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1«П» </a:t>
            </a: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постановка проблемы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17" y="2492896"/>
            <a:ext cx="4062429" cy="2793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492896"/>
            <a:ext cx="4857056" cy="3642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65221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50723" y="764704"/>
            <a:ext cx="8229600" cy="998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«П» </a:t>
            </a:r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– планирование</a:t>
            </a:r>
          </a:p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деятельности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34856" y="2492896"/>
            <a:ext cx="90981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Какие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опасности ждут Вашего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сети Интернет?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Какую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пользу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извлекает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Ваш ребенок при использовании сети Интернет?</a:t>
            </a:r>
          </a:p>
        </p:txBody>
      </p:sp>
    </p:spTree>
    <p:extLst>
      <p:ext uri="{BB962C8B-B14F-4D97-AF65-F5344CB8AC3E}">
        <p14:creationId xmlns:p14="http://schemas.microsoft.com/office/powerpoint/2010/main" val="31539481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83226" y="452848"/>
            <a:ext cx="8157592" cy="10081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3«П»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поиск информации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s://is5-ssl.mzstatic.com/image/thumb/Purple118/v4/e9/fa/77/e9fa779a-0f4c-8c3e-6b27-6e8bd60a1a30/icon.png/1200x630b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723" y="1628800"/>
            <a:ext cx="4632598" cy="46325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5738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508" y="404664"/>
            <a:ext cx="885698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cap="sm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Как защитить ребенка от интернет-зависимости? </a:t>
            </a:r>
            <a:r>
              <a:rPr lang="ru-RU" dirty="0"/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19518" y="1700808"/>
            <a:ext cx="80648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Приобщать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 к культуре и спорту, чтобы он не стремился заполнить свободное время компьютерными играми.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Совместно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просматривать игры и сайты, в которые играет и которые посещает ребенок.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Объяснять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ребенку разницу между игрой и реальностью.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Если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в интернете что-либо беспокоит, им следует сообщить об этом вам.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Научить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уважать других в Интернете.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• Приучите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их спрашивать вас, если они не уверены.</a:t>
            </a:r>
          </a:p>
        </p:txBody>
      </p:sp>
    </p:spTree>
    <p:extLst>
      <p:ext uri="{BB962C8B-B14F-4D97-AF65-F5344CB8AC3E}">
        <p14:creationId xmlns:p14="http://schemas.microsoft.com/office/powerpoint/2010/main" val="763544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57200" y="476672"/>
            <a:ext cx="8229600" cy="9989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4«П»</a:t>
            </a:r>
            <a:r>
              <a:rPr lang="ru-RU" sz="6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– продукт</a:t>
            </a:r>
            <a:endParaRPr lang="ru-RU" sz="6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library.kissclipart.com/20180918/oe/kissclipart-team-clip-art-clipart-team-building-clip-art-384e129ed61ca49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889" l="4778" r="9288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732" y="1628800"/>
            <a:ext cx="4824536" cy="4824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23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192</TotalTime>
  <Words>185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Ясность</vt:lpstr>
      <vt:lpstr>Презентация PowerPoint</vt:lpstr>
      <vt:lpstr>«Интернет зависимость и как ее избежать»</vt:lpstr>
      <vt:lpstr>5 «П»</vt:lpstr>
      <vt:lpstr>Презентация PowerPoint</vt:lpstr>
      <vt:lpstr>проблема зависимости ребенка от интернета «Моя любимая ферма»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дня младшего школьника</dc:title>
  <dc:creator>12</dc:creator>
  <cp:lastModifiedBy>Olesya</cp:lastModifiedBy>
  <cp:revision>17</cp:revision>
  <dcterms:created xsi:type="dcterms:W3CDTF">2018-06-22T12:54:36Z</dcterms:created>
  <dcterms:modified xsi:type="dcterms:W3CDTF">2019-05-29T20:17:13Z</dcterms:modified>
</cp:coreProperties>
</file>