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52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29B73-13D8-4683-A2B9-FF224D29AE38}" type="datetimeFigureOut">
              <a:rPr lang="ru-RU" smtClean="0"/>
              <a:pPr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985AF-9C12-46A6-849C-1FCBC8283B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58280" y="6143644"/>
            <a:ext cx="285720" cy="1428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42852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БЛОКАДА </a:t>
            </a:r>
          </a:p>
          <a:p>
            <a:pPr algn="ctr"/>
            <a:r>
              <a:rPr lang="ru-RU" sz="70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ЛЕНИНГРАДА</a:t>
            </a:r>
            <a:endParaRPr lang="ru-RU" sz="7000" b="1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99695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8 сентября 1941 – 27 января 1944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-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3158952"/>
            <a:ext cx="4536504" cy="3582416"/>
          </a:xfrm>
          <a:prstGeom prst="rect">
            <a:avLst/>
          </a:prstGeom>
        </p:spPr>
      </p:pic>
      <p:pic>
        <p:nvPicPr>
          <p:cNvPr id="6" name="Рисунок 5" descr="1-18.jpg"/>
          <p:cNvPicPr>
            <a:picLocks noChangeAspect="1"/>
          </p:cNvPicPr>
          <p:nvPr/>
        </p:nvPicPr>
        <p:blipFill>
          <a:blip r:embed="rId3" cstate="print"/>
          <a:srcRect r="8890" b="1224"/>
          <a:stretch>
            <a:fillRect/>
          </a:stretch>
        </p:blipFill>
        <p:spPr>
          <a:xfrm>
            <a:off x="4643438" y="3140968"/>
            <a:ext cx="4393058" cy="3600400"/>
          </a:xfrm>
          <a:prstGeom prst="rect">
            <a:avLst/>
          </a:prstGeom>
        </p:spPr>
      </p:pic>
      <p:pic>
        <p:nvPicPr>
          <p:cNvPr id="8" name="Рисунок 7" descr="50b8c29ec43723ead07def2683bac0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973" y="72008"/>
            <a:ext cx="4437249" cy="2924944"/>
          </a:xfrm>
          <a:prstGeom prst="rect">
            <a:avLst/>
          </a:prstGeom>
        </p:spPr>
      </p:pic>
      <p:pic>
        <p:nvPicPr>
          <p:cNvPr id="9" name="Рисунок 8" descr="otkrytka_sssr_1930_e_leningrad_dvorec_iskusstv_byvsh_zimniy_dvorec_foto_bamuner_sf_chistaya.jpg"/>
          <p:cNvPicPr>
            <a:picLocks noChangeAspect="1"/>
          </p:cNvPicPr>
          <p:nvPr/>
        </p:nvPicPr>
        <p:blipFill>
          <a:blip r:embed="rId5" cstate="print"/>
          <a:srcRect l="7927" t="3287" r="4851" b="16239"/>
          <a:stretch>
            <a:fillRect/>
          </a:stretch>
        </p:blipFill>
        <p:spPr>
          <a:xfrm>
            <a:off x="4644008" y="44624"/>
            <a:ext cx="4392488" cy="2933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986983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675" y="71438"/>
            <a:ext cx="4624201" cy="3143248"/>
          </a:xfrm>
        </p:spPr>
      </p:pic>
      <p:pic>
        <p:nvPicPr>
          <p:cNvPr id="5" name="Рисунок 4" descr="28299795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50293"/>
            <a:ext cx="4281995" cy="3164394"/>
          </a:xfrm>
          <a:prstGeom prst="rect">
            <a:avLst/>
          </a:prstGeom>
        </p:spPr>
      </p:pic>
      <p:pic>
        <p:nvPicPr>
          <p:cNvPr id="6" name="Рисунок 5" descr="wr-750.jpg"/>
          <p:cNvPicPr>
            <a:picLocks noChangeAspect="1"/>
          </p:cNvPicPr>
          <p:nvPr/>
        </p:nvPicPr>
        <p:blipFill>
          <a:blip r:embed="rId4" cstate="print"/>
          <a:srcRect l="4285" t="2000" r="4287"/>
          <a:stretch>
            <a:fillRect/>
          </a:stretch>
        </p:blipFill>
        <p:spPr>
          <a:xfrm>
            <a:off x="71438" y="3286124"/>
            <a:ext cx="4572000" cy="3500438"/>
          </a:xfrm>
          <a:prstGeom prst="rect">
            <a:avLst/>
          </a:prstGeom>
        </p:spPr>
      </p:pic>
      <p:pic>
        <p:nvPicPr>
          <p:cNvPr id="7" name="Рисунок 6" descr="WZP6a8krxkswysJqhakylZ9mjuNvUkkUBzDlRcVI-thumb_1280.jpg"/>
          <p:cNvPicPr>
            <a:picLocks noChangeAspect="1"/>
          </p:cNvPicPr>
          <p:nvPr/>
        </p:nvPicPr>
        <p:blipFill>
          <a:blip r:embed="rId5" cstate="print"/>
          <a:srcRect l="1957"/>
          <a:stretch>
            <a:fillRect/>
          </a:stretch>
        </p:blipFill>
        <p:spPr>
          <a:xfrm>
            <a:off x="4786314" y="3286124"/>
            <a:ext cx="4286248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Valera</dc:creator>
  <cp:lastModifiedBy>User</cp:lastModifiedBy>
  <cp:revision>20</cp:revision>
  <dcterms:created xsi:type="dcterms:W3CDTF">2022-01-26T07:26:44Z</dcterms:created>
  <dcterms:modified xsi:type="dcterms:W3CDTF">2023-01-23T13:10:21Z</dcterms:modified>
</cp:coreProperties>
</file>