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908720"/>
            <a:ext cx="7054552" cy="36004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Внеурочное мероприятие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 математике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«Дорогою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7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учителя математики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Никонорова Л.А.,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Бобурова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Т.В.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47965" t="35328" r="28103" b="18802"/>
          <a:stretch/>
        </p:blipFill>
        <p:spPr bwMode="auto">
          <a:xfrm rot="20964605">
            <a:off x="323528" y="2708920"/>
            <a:ext cx="1886520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825566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МОУ Детчинская средняя общеобразовательная школа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541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Калуга</a:t>
            </a:r>
            <a:endParaRPr lang="ru-RU" dirty="0"/>
          </a:p>
        </p:txBody>
      </p:sp>
      <p:pic>
        <p:nvPicPr>
          <p:cNvPr id="4" name="Объект 3" descr="http://cbs-kaluga.ru/userfiles/images/DSCI156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31236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bs-kaluga.ru/userfiles/images/P10407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744416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4534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Детчино</a:t>
            </a:r>
            <a:endParaRPr lang="ru-RU" dirty="0"/>
          </a:p>
        </p:txBody>
      </p:sp>
      <p:pic>
        <p:nvPicPr>
          <p:cNvPr id="4" name="Объект 3" descr="http://belinklg.ucoz.ru/70/maloyaroslav/detchino/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2664296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old.kp40.ru/image/uploads/images/49/a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1312540" cy="1870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fancybox-img" descr="Памятник павшим героям ВОВ by &lt;a href='http://www.panoramio.com/photo/20537024' target='_blank'&gt;ollgallfa&lt;/a&gt;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599" b="11184"/>
          <a:stretch/>
        </p:blipFill>
        <p:spPr bwMode="auto">
          <a:xfrm>
            <a:off x="4716016" y="2188354"/>
            <a:ext cx="4104456" cy="39049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86986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Малоярославец</a:t>
            </a:r>
            <a:endParaRPr lang="ru-RU" dirty="0"/>
          </a:p>
        </p:txBody>
      </p:sp>
      <p:pic>
        <p:nvPicPr>
          <p:cNvPr id="4" name="Объект 3" descr="Монумент Славы Малоярославец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588792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musey1812.ru/old-site/images/pamyat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3180953" cy="2097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l.120-bal.ru/pars_docs/refs/28/27165/27165_html_35b126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2232248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l.120-bal.ru/pars_docs/refs/28/27165/27165_html_m48cad95d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1051" y="3501008"/>
            <a:ext cx="177202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visit-kaluga.ru/files/items/visit_item_324_1012_14659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97152"/>
            <a:ext cx="2331764" cy="1944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3578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4503887"/>
              </p:ext>
            </p:extLst>
          </p:nvPr>
        </p:nvGraphicFramePr>
        <p:xfrm>
          <a:off x="539552" y="476672"/>
          <a:ext cx="7992885" cy="1543018"/>
        </p:xfrm>
        <a:graphic>
          <a:graphicData uri="http://schemas.openxmlformats.org/drawingml/2006/table">
            <a:tbl>
              <a:tblPr firstRow="1" firstCol="1" bandRow="1"/>
              <a:tblGrid>
                <a:gridCol w="799205"/>
                <a:gridCol w="799205"/>
                <a:gridCol w="799205"/>
                <a:gridCol w="799205"/>
                <a:gridCol w="799205"/>
                <a:gridCol w="799205"/>
                <a:gridCol w="799205"/>
                <a:gridCol w="799205"/>
                <a:gridCol w="799205"/>
                <a:gridCol w="800040"/>
              </a:tblGrid>
              <a:tr h="771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-у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-у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2ху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-2ху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х+у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+у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(х-3у)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-2ху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 +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у)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+у</a:t>
                      </a:r>
                      <a:r>
                        <a:rPr lang="ru-RU" sz="1800" b="1" baseline="300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83568" y="2060848"/>
            <a:ext cx="4248472" cy="446449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Г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(х + у)(х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-ху+у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)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М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х + у)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-2ху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Н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(х - у)(х + у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)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Е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х + у)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- х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-у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Ь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3х</a:t>
            </a:r>
            <a:r>
              <a:rPr lang="ru-RU" i="1" baseline="30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у+3ху</a:t>
            </a:r>
            <a:r>
              <a:rPr lang="ru-RU" i="1" baseline="300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+х</a:t>
            </a:r>
            <a:r>
              <a:rPr lang="ru-RU" i="1" baseline="30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+у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3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А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(х-у)(х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+ху+у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)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О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                   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х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-6ху+9у</a:t>
            </a:r>
            <a:r>
              <a:rPr lang="ru-RU" i="1" baseline="30000" dirty="0">
                <a:latin typeface="Times New Roman"/>
                <a:ea typeface="Calibri"/>
                <a:cs typeface="Times New Roman"/>
              </a:rPr>
              <a:t>2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514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rmAutofit/>
          </a:bodyPr>
          <a:lstStyle/>
          <a:p>
            <a:r>
              <a:rPr lang="ru-RU" dirty="0" smtClean="0"/>
              <a:t>Ян Николаевич </a:t>
            </a:r>
            <a:r>
              <a:rPr lang="ru-RU" dirty="0" err="1" smtClean="0"/>
              <a:t>Анельгольм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malmayak.ru/images/photos/medium/article272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57654"/>
            <a:ext cx="2304255" cy="34178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2136339"/>
            <a:ext cx="5400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Ян Николаевич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Анельгольм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живший в Детчино,  преподавал экономические дисциплины в совхозе-колледже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Детчинский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». За заслуги в подготовке специалистов для народного хозяйства в 1985 году Я.Н.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Анельгольму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присвоено почетное звание «Заслуженный учитель школы РСФСР». Ян Николаевич был педагогом и постоянно писал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стихи.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21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Результат работы – Путеводитель по памятным местам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F:\Documents and Settings\Учитель\Рабочий стол\SAM_9526 К.bmp"/>
          <p:cNvPicPr>
            <a:picLocks noGrp="1"/>
          </p:cNvPicPr>
          <p:nvPr>
            <p:ph idx="1"/>
          </p:nvPr>
        </p:nvPicPr>
        <p:blipFill>
          <a:blip r:embed="rId2" cstate="print"/>
          <a:srcRect l="5830" t="7461" r="15375" b="3111"/>
          <a:stretch>
            <a:fillRect/>
          </a:stretch>
        </p:blipFill>
        <p:spPr bwMode="auto">
          <a:xfrm>
            <a:off x="2411760" y="1988840"/>
            <a:ext cx="388843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248</TotalTime>
  <Words>118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Внеурочное мероприятие  по математике  «Дорогою Памяти»  для 7 класса учителя математики  Никонорова Л.А., Бобурова Т.В. </vt:lpstr>
      <vt:lpstr>Калуга</vt:lpstr>
      <vt:lpstr>Детчино</vt:lpstr>
      <vt:lpstr>Малоярославец</vt:lpstr>
      <vt:lpstr>Слайд 5</vt:lpstr>
      <vt:lpstr>Ян Николаевич Анельгольм </vt:lpstr>
      <vt:lpstr> Результат работы – Путеводитель по памятным местам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мероприятие «Дорогою памяти» 7 классы</dc:title>
  <dc:creator>денис</dc:creator>
  <cp:lastModifiedBy>Учитель</cp:lastModifiedBy>
  <cp:revision>16</cp:revision>
  <dcterms:created xsi:type="dcterms:W3CDTF">2018-03-18T16:49:41Z</dcterms:created>
  <dcterms:modified xsi:type="dcterms:W3CDTF">2022-12-05T18:30:40Z</dcterms:modified>
</cp:coreProperties>
</file>