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24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816424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Муниципальное казенное общеобразовательное учреждение</a:t>
            </a:r>
            <a:br>
              <a:rPr lang="ru-RU" sz="2000" dirty="0"/>
            </a:br>
            <a:r>
              <a:rPr lang="ru-RU" sz="2000" dirty="0"/>
              <a:t>средняя общеобразовательная школа д. Денисовы</a:t>
            </a:r>
            <a:br>
              <a:rPr lang="ru-RU" sz="2000" dirty="0"/>
            </a:br>
            <a:r>
              <a:rPr lang="ru-RU" sz="2000" dirty="0"/>
              <a:t>Слободского района Кировской области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sz="4000" b="1" dirty="0"/>
              <a:t>Социальный проект </a:t>
            </a:r>
            <a:br>
              <a:rPr lang="ru-RU" sz="4000" b="1" dirty="0"/>
            </a:br>
            <a:r>
              <a:rPr lang="ru-RU" sz="4000" b="1" dirty="0"/>
              <a:t>спортивно-оздоровительной направленности</a:t>
            </a:r>
            <a:br>
              <a:rPr lang="ru-RU" sz="4000" b="1" dirty="0"/>
            </a:br>
            <a:r>
              <a:rPr lang="ru-RU" sz="4000" b="1" dirty="0"/>
              <a:t>«Волейбол для всех»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4365104"/>
            <a:ext cx="3600400" cy="18002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>
                <a:solidFill>
                  <a:schemeClr val="tx1"/>
                </a:solidFill>
              </a:rPr>
              <a:t>Работу выполнила: </a:t>
            </a:r>
          </a:p>
          <a:p>
            <a:pPr algn="l"/>
            <a:r>
              <a:rPr lang="ru-RU" sz="2400" dirty="0" err="1">
                <a:solidFill>
                  <a:schemeClr val="tx1"/>
                </a:solidFill>
              </a:rPr>
              <a:t>Менчикова</a:t>
            </a:r>
            <a:r>
              <a:rPr lang="ru-RU" sz="2400" dirty="0">
                <a:solidFill>
                  <a:schemeClr val="tx1"/>
                </a:solidFill>
              </a:rPr>
              <a:t> Анна Ивановна 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</a:rPr>
              <a:t>учитель физической культуры, классный руководитель 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51920" y="62373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2026 год</a:t>
            </a:r>
          </a:p>
        </p:txBody>
      </p:sp>
    </p:spTree>
    <p:extLst>
      <p:ext uri="{BB962C8B-B14F-4D97-AF65-F5344CB8AC3E}">
        <p14:creationId xmlns:p14="http://schemas.microsoft.com/office/powerpoint/2010/main" val="3669451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Дальнейшее развитие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500" dirty="0"/>
              <a:t>Наш проект мы считаем устойчивым за счет повышения активности и стимулирования подростков, родителей в ходе реализации проекта.</a:t>
            </a:r>
          </a:p>
          <a:p>
            <a:pPr algn="just"/>
            <a:endParaRPr lang="ru-RU" sz="1600" dirty="0"/>
          </a:p>
          <a:p>
            <a:pPr algn="just"/>
            <a:r>
              <a:rPr lang="ru-RU" sz="2500" dirty="0"/>
              <a:t>Наиболее активные родители, учителя и ученики продолжают игру на дружеских встречах каждый четверг, в спортивном зале школы (или на уличной волейбольной площадке, которую мы построили совместно с родителями).</a:t>
            </a:r>
          </a:p>
          <a:p>
            <a:pPr marL="0" indent="0" algn="just">
              <a:buNone/>
            </a:pPr>
            <a:endParaRPr lang="ru-RU" sz="1600" dirty="0"/>
          </a:p>
          <a:p>
            <a:pPr algn="just"/>
            <a:r>
              <a:rPr lang="ru-RU" sz="2500" dirty="0"/>
              <a:t>Надеемся на дальнейшее сотрудничество наших знакомых команд и в планах этот круг друзей расширить.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360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xi3Lvd6k3YE (1).jpg"/>
          <p:cNvPicPr>
            <a:picLocks noChangeAspect="1"/>
          </p:cNvPicPr>
          <p:nvPr/>
        </p:nvPicPr>
        <p:blipFill>
          <a:blip r:embed="rId2" cstate="print"/>
          <a:srcRect t="1389" r="12500"/>
          <a:stretch>
            <a:fillRect/>
          </a:stretch>
        </p:blipFill>
        <p:spPr>
          <a:xfrm>
            <a:off x="467544" y="285728"/>
            <a:ext cx="3831452" cy="2428868"/>
          </a:xfrm>
          <a:prstGeom prst="rect">
            <a:avLst/>
          </a:prstGeom>
        </p:spPr>
      </p:pic>
      <p:pic>
        <p:nvPicPr>
          <p:cNvPr id="5" name="Рисунок 4" descr="ecVBEQypvMg.jpg"/>
          <p:cNvPicPr>
            <a:picLocks noChangeAspect="1"/>
          </p:cNvPicPr>
          <p:nvPr/>
        </p:nvPicPr>
        <p:blipFill>
          <a:blip r:embed="rId3" cstate="print"/>
          <a:srcRect l="20833" t="13541" b="9375"/>
          <a:stretch>
            <a:fillRect/>
          </a:stretch>
        </p:blipFill>
        <p:spPr>
          <a:xfrm>
            <a:off x="5214942" y="688351"/>
            <a:ext cx="3429024" cy="44517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14219"/>
            <a:ext cx="2895600" cy="36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994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280954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0" t="19600" r="11400" b="5466"/>
          <a:stretch/>
        </p:blipFill>
        <p:spPr>
          <a:xfrm>
            <a:off x="194376" y="3356992"/>
            <a:ext cx="4758360" cy="330965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33"/>
          <a:stretch/>
        </p:blipFill>
        <p:spPr bwMode="auto">
          <a:xfrm>
            <a:off x="5081888" y="908720"/>
            <a:ext cx="3760472" cy="364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2029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В селе нет мест для активной деятельности по интересам для нашей молодёжи и родителей, где они могли бы отдохнуть, пообщаться и с пользой для здоровья провести время. Данный социальный проект позволяет объединить молодёжь, родителей, детей и учителей путем вовлечения в совместную деятельность.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907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Участники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В данном проекте могут участвовать почти все категории населения. Возрастное ограничение 12+.</a:t>
            </a:r>
          </a:p>
          <a:p>
            <a:endParaRPr lang="ru-RU" dirty="0"/>
          </a:p>
        </p:txBody>
      </p:sp>
      <p:pic>
        <p:nvPicPr>
          <p:cNvPr id="4" name="Рисунок 3" descr="RealAge-Test.jpg"/>
          <p:cNvPicPr>
            <a:picLocks noChangeAspect="1"/>
          </p:cNvPicPr>
          <p:nvPr/>
        </p:nvPicPr>
        <p:blipFill>
          <a:blip r:embed="rId2"/>
          <a:srcRect l="27344" r="16406" b="-2152"/>
          <a:stretch>
            <a:fillRect/>
          </a:stretch>
        </p:blipFill>
        <p:spPr>
          <a:xfrm>
            <a:off x="2571736" y="3188416"/>
            <a:ext cx="4214842" cy="343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06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Цель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Популяризация здорового образа жизни и воспитание негативного отношения к вредным привычкам среди подростков и молодёжи через организацию досуга, объединение и привлечение детей, молодежи, учителей и родителей к игре волейбол.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796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Задачи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400600"/>
          </a:xfrm>
        </p:spPr>
        <p:txBody>
          <a:bodyPr>
            <a:normAutofit fontScale="70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3400" dirty="0"/>
              <a:t>Организация просветительской деятельности, расширение кругозора школьников и подростков в области физической культуры и спорта;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400" dirty="0"/>
              <a:t>Воспитание у подрастающего поколения чувства патриотизма, ответственности, гордости за свою малую Родину;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400" dirty="0"/>
              <a:t>Привлечение внимания к проблеме организации досуга детей, подростков, молодежи и физическому здоровью жителей в целом;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400" dirty="0"/>
              <a:t>Воспитание активной жизненной позиции;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400" dirty="0"/>
              <a:t>Развитие коммуникативных навыков и умения в рамках деятельности проекта использовать понятия, полно и точно излагать свои мысли, строить монологическую речь, вести диалог; планировать, сотрудничая с взрослыми (ученик, учитель, родитель) и сверстниками, общие дела, распределять функции участников и определять способы их взаимодействия).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135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Сроки реализации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Период реализации проекта «Волейбол для всех» – сентябрь - август 2024-2025 года.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Ожидаемые результаты:</a:t>
            </a:r>
          </a:p>
          <a:p>
            <a:pPr lvl="0"/>
            <a:r>
              <a:rPr lang="ru-RU" dirty="0"/>
              <a:t>организация досуга;</a:t>
            </a:r>
          </a:p>
          <a:p>
            <a:pPr lvl="0"/>
            <a:r>
              <a:rPr lang="ru-RU" dirty="0"/>
              <a:t>укрепление здоровья;</a:t>
            </a:r>
          </a:p>
          <a:p>
            <a:pPr lvl="0"/>
            <a:r>
              <a:rPr lang="ru-RU" dirty="0"/>
              <a:t>положительные изменения в сознании участников проекта, повышение уровня общей культуры личности;</a:t>
            </a:r>
          </a:p>
          <a:p>
            <a:pPr lvl="0"/>
            <a:r>
              <a:rPr lang="ru-RU" dirty="0"/>
              <a:t>пропаганда ЗОЖ.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011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Жизнеспособность проекта (перспективы):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родители учащихся школы станут активными участниками общественной жизни школы;</a:t>
            </a:r>
          </a:p>
          <a:p>
            <a:pPr algn="just"/>
            <a:endParaRPr lang="ru-RU" sz="1600" dirty="0"/>
          </a:p>
          <a:p>
            <a:pPr algn="just"/>
            <a:r>
              <a:rPr lang="ru-RU" dirty="0"/>
              <a:t>для сборной команды учеников МКОУ СОШ </a:t>
            </a:r>
            <a:r>
              <a:rPr lang="ru-RU" dirty="0" err="1"/>
              <a:t>д.Денисовы</a:t>
            </a:r>
            <a:r>
              <a:rPr lang="ru-RU" dirty="0"/>
              <a:t> - это отличное время подготовиться к Спартакиаде школьников по волейболу, которая проходит ежегодно;</a:t>
            </a:r>
          </a:p>
          <a:p>
            <a:pPr algn="just"/>
            <a:endParaRPr lang="ru-RU" sz="1600" dirty="0"/>
          </a:p>
          <a:p>
            <a:pPr algn="just"/>
            <a:r>
              <a:rPr lang="ru-RU" dirty="0"/>
              <a:t>участники проекта смогут показать жизненную силу лозунга «Волейбол для всех!», продемонстрировать, что их вклад является эффективным способом решения данной проблемы.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194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Ход работы над проектом «Волейбол для всех». Реализация этапов.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u="sng" dirty="0"/>
              <a:t>Этап 1.</a:t>
            </a:r>
            <a:endParaRPr lang="ru-RU" sz="1700" dirty="0"/>
          </a:p>
          <a:p>
            <a:pPr algn="just"/>
            <a:r>
              <a:rPr lang="ru-RU" sz="1700" dirty="0"/>
              <a:t>Беседы с классным руководителем, о необходимости создания команды из родителей (или старших братьев, сестёр) для игры в волейбол (сентябрь)</a:t>
            </a:r>
          </a:p>
          <a:p>
            <a:pPr marL="0" indent="0" algn="just">
              <a:buNone/>
            </a:pPr>
            <a:endParaRPr lang="ru-RU" sz="800" dirty="0"/>
          </a:p>
          <a:p>
            <a:pPr marL="0" indent="0" algn="just">
              <a:buNone/>
            </a:pPr>
            <a:r>
              <a:rPr lang="ru-RU" sz="1700" u="sng" dirty="0"/>
              <a:t>Этап 2. </a:t>
            </a:r>
            <a:endParaRPr lang="ru-RU" sz="1700" dirty="0"/>
          </a:p>
          <a:p>
            <a:pPr algn="just"/>
            <a:r>
              <a:rPr lang="ru-RU" sz="1700" dirty="0"/>
              <a:t>Привлечение участников в рамках своего классного родительского коллектива для решения данного социального проекта. На родительском собрании были сформированы команды (октябрь)</a:t>
            </a:r>
          </a:p>
          <a:p>
            <a:pPr marL="0" indent="0" algn="just">
              <a:buNone/>
            </a:pPr>
            <a:endParaRPr lang="ru-RU" sz="800" dirty="0"/>
          </a:p>
          <a:p>
            <a:pPr marL="0" indent="0" algn="just">
              <a:buNone/>
            </a:pPr>
            <a:r>
              <a:rPr lang="ru-RU" sz="1700" u="sng" dirty="0"/>
              <a:t>Этап 3. Составление плана реализации проекта. Распределение времени</a:t>
            </a:r>
            <a:r>
              <a:rPr lang="ru-RU" sz="1700" dirty="0"/>
              <a:t>.</a:t>
            </a:r>
          </a:p>
          <a:p>
            <a:pPr algn="just"/>
            <a:r>
              <a:rPr lang="ru-RU" sz="1700" dirty="0"/>
              <a:t>На данном этапе было назначено время наиболее удобное для всех участников проекта. Были назначены дни для игр (вторник и четверг). </a:t>
            </a:r>
          </a:p>
          <a:p>
            <a:pPr algn="just"/>
            <a:r>
              <a:rPr lang="ru-RU" sz="1700" dirty="0"/>
              <a:t>При этом был использован принцип добровольности, т.е. учитывалось желание участников проекта (октябрь)</a:t>
            </a:r>
          </a:p>
          <a:p>
            <a:pPr marL="0" indent="0" algn="just">
              <a:buNone/>
            </a:pPr>
            <a:endParaRPr lang="ru-RU" sz="800" dirty="0"/>
          </a:p>
          <a:p>
            <a:pPr marL="0" indent="0" algn="just">
              <a:buNone/>
            </a:pPr>
            <a:r>
              <a:rPr lang="ru-RU" sz="1700" u="sng" dirty="0"/>
              <a:t>Этап 4. Проведение плановых мероприятий</a:t>
            </a:r>
            <a:r>
              <a:rPr lang="ru-RU" sz="1700" dirty="0"/>
              <a:t>.</a:t>
            </a:r>
          </a:p>
          <a:p>
            <a:pPr lvl="0" algn="just"/>
            <a:r>
              <a:rPr lang="ru-RU" sz="1700" dirty="0"/>
              <a:t>Все игры проходят в плановом режиме: вторник – четверг с 18:00.  </a:t>
            </a:r>
          </a:p>
          <a:p>
            <a:pPr lvl="0" algn="just"/>
            <a:r>
              <a:rPr lang="ru-RU" sz="1700" dirty="0"/>
              <a:t>Каждый последний четверг месяца проходит контрольная игра.</a:t>
            </a:r>
          </a:p>
          <a:p>
            <a:pPr algn="just"/>
            <a:r>
              <a:rPr lang="ru-RU" sz="1700" dirty="0"/>
              <a:t>Бюджет проекта: было закуплено 2 волейбольных мяча на общие средства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4045426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Результаты проекта.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Полученные результаты: </a:t>
            </a:r>
          </a:p>
          <a:p>
            <a:pPr lvl="0"/>
            <a:r>
              <a:rPr lang="ru-RU" dirty="0"/>
              <a:t>Создана благоприятная среда для развития личности учащихся;</a:t>
            </a:r>
          </a:p>
          <a:p>
            <a:pPr lvl="0"/>
            <a:r>
              <a:rPr lang="ru-RU" dirty="0"/>
              <a:t>Улучшилось здоровье.</a:t>
            </a:r>
          </a:p>
          <a:p>
            <a:pPr lvl="0"/>
            <a:r>
              <a:rPr lang="ru-RU" dirty="0"/>
              <a:t>Развит у школьников интерес к занятиям физкультурой и спортом.</a:t>
            </a:r>
          </a:p>
          <a:p>
            <a:pPr lvl="0"/>
            <a:r>
              <a:rPr lang="ru-RU" dirty="0"/>
              <a:t>Увеличилось число учащихся, систематически занимающихся физкультурой и спортом.</a:t>
            </a:r>
          </a:p>
          <a:p>
            <a:pPr lvl="0"/>
            <a:r>
              <a:rPr lang="ru-RU" dirty="0"/>
              <a:t>Агитация за ЗОЖ собственным примером, проведение свободного времени с детьми и с пользой для здоровья. </a:t>
            </a:r>
          </a:p>
          <a:p>
            <a:pPr lvl="0"/>
            <a:r>
              <a:rPr lang="ru-RU" dirty="0"/>
              <a:t>Отличная психологическая разгрузка.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7048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444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 Муниципальное казенное общеобразовательное учреждение средняя общеобразовательная школа д. Денисовы Слободского района Кировской области   Социальный проект  спортивно-оздоровительной направленности «Волейбол для всех» </vt:lpstr>
      <vt:lpstr>Актуальность</vt:lpstr>
      <vt:lpstr>Участники проекта</vt:lpstr>
      <vt:lpstr>Цель</vt:lpstr>
      <vt:lpstr>Задачи </vt:lpstr>
      <vt:lpstr>Сроки реализации проекта</vt:lpstr>
      <vt:lpstr>Жизнеспособность проекта (перспективы):</vt:lpstr>
      <vt:lpstr>Ход работы над проектом «Волейбол для всех». Реализация этапов.</vt:lpstr>
      <vt:lpstr>Результаты проекта.</vt:lpstr>
      <vt:lpstr>Дальнейшее развитие проекта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Муниципальное казенное общеобразовательное учреждение средняя общеобразовательная школа д. Денисовы Слободского района Кировской области   Социальный проект  спортивно-оздоровительной направленности «Волейбол для всех» </dc:title>
  <dc:creator>Пользователь</dc:creator>
  <cp:lastModifiedBy>Пользователь</cp:lastModifiedBy>
  <cp:revision>12</cp:revision>
  <dcterms:created xsi:type="dcterms:W3CDTF">2023-12-20T05:54:30Z</dcterms:created>
  <dcterms:modified xsi:type="dcterms:W3CDTF">2026-02-10T05:44:39Z</dcterms:modified>
</cp:coreProperties>
</file>