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6"/>
  </p:notesMasterIdLst>
  <p:sldIdLst>
    <p:sldId id="256" r:id="rId2"/>
    <p:sldId id="282" r:id="rId3"/>
    <p:sldId id="262" r:id="rId4"/>
    <p:sldId id="274" r:id="rId5"/>
    <p:sldId id="275" r:id="rId6"/>
    <p:sldId id="276" r:id="rId7"/>
    <p:sldId id="277" r:id="rId8"/>
    <p:sldId id="278" r:id="rId9"/>
    <p:sldId id="279" r:id="rId10"/>
    <p:sldId id="283" r:id="rId11"/>
    <p:sldId id="280" r:id="rId12"/>
    <p:sldId id="281" r:id="rId13"/>
    <p:sldId id="284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4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CBC1E-8D9E-49CC-BDFD-F1C732251351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38670-B608-40BC-AE3A-C7C9600E59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4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690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52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470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1162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34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300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94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2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30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107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335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64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99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86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92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876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51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F5582-F3E0-4054-8FED-3E6A43ECE61A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BAAC3-68CF-44CA-94AC-4760C1E3CC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01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09" y="1442043"/>
            <a:ext cx="4244949" cy="282738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754" y="3904796"/>
            <a:ext cx="4344408" cy="24437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80776" y="526093"/>
            <a:ext cx="6927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Aharoni" panose="02010803020104030203" pitchFamily="2" charset="-79"/>
                <a:cs typeface="Aharoni" panose="02010803020104030203" pitchFamily="2" charset="-79"/>
              </a:rPr>
              <a:t>TEA TRADITIONS</a:t>
            </a:r>
            <a:endParaRPr lang="ru-RU" sz="6600" dirty="0"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63769" y="5148197"/>
            <a:ext cx="55171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Золотова Мария Олеговна</a:t>
            </a:r>
          </a:p>
          <a:p>
            <a:pPr algn="r"/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глийского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 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«СОШ №3»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215" y="1483777"/>
            <a:ext cx="4752286" cy="316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1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5217" y="673645"/>
            <a:ext cx="110938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 in town is for guests’ treating tea, in village is for enjoying oneself.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 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гостям угощенье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деревне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наслажденье.</a:t>
            </a:r>
          </a:p>
          <a:p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Гадать 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кофейной 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гуще.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72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7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3255" y="638826"/>
            <a:ext cx="468473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drink tea, you live hundred years. 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Чай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пьешь- до ста лет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проживешь.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750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6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953521"/>
              </p:ext>
            </p:extLst>
          </p:nvPr>
        </p:nvGraphicFramePr>
        <p:xfrm>
          <a:off x="452374" y="146389"/>
          <a:ext cx="11484931" cy="66169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92434"/>
                <a:gridCol w="6453233"/>
                <a:gridCol w="2039264"/>
              </a:tblGrid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1.sugar bowl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салфетка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385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teapot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ситечко для заварки чая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teaspoon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кувшин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tablecloth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блюдце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 strainer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e. 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тарелка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jug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f. 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заварочный чайник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saucer	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j. 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чашка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cup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h. c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катерть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napkin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i. 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чайная ложка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1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plate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j. </a:t>
                      </a:r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сахарница 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10-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08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1" y="185451"/>
            <a:ext cx="5716149" cy="667254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870" y="3521725"/>
            <a:ext cx="3429502" cy="21603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1041400"/>
            <a:ext cx="3048001" cy="20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</p:spPr>
      </p:pic>
      <p:pic>
        <p:nvPicPr>
          <p:cNvPr id="6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20048" cy="5649238"/>
          </a:xfrm>
        </p:spPr>
      </p:pic>
    </p:spTree>
    <p:extLst>
      <p:ext uri="{BB962C8B-B14F-4D97-AF65-F5344CB8AC3E}">
        <p14:creationId xmlns:p14="http://schemas.microsoft.com/office/powerpoint/2010/main" val="3393306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85800" y="1524000"/>
            <a:ext cx="11101192" cy="956153"/>
          </a:xfrm>
        </p:spPr>
        <p:txBody>
          <a:bodyPr>
            <a:no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letter sounds like the title of a hot drink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921" y="2510425"/>
            <a:ext cx="3583487" cy="358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6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2609" y="438410"/>
            <a:ext cx="79289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cup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4" y="1786472"/>
            <a:ext cx="6849545" cy="4566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592" y="2583022"/>
            <a:ext cx="5690992" cy="355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4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8744" y="258188"/>
            <a:ext cx="5386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ru-RU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379" y="1365336"/>
            <a:ext cx="4390085" cy="49414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175" y="1458517"/>
            <a:ext cx="3671504" cy="459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0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4970" y="501041"/>
            <a:ext cx="68767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breaks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11" y="1898920"/>
            <a:ext cx="3803737" cy="28587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228" y="1516704"/>
            <a:ext cx="3823440" cy="4785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403" y="1664634"/>
            <a:ext cx="4205708" cy="421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4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45489" y="277740"/>
            <a:ext cx="7189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-o-</a:t>
            </a:r>
            <a:r>
              <a:rPr lang="ru-RU" sz="7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214" y="1578279"/>
            <a:ext cx="5122448" cy="51294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626" y="3532586"/>
            <a:ext cx="4884057" cy="3325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463529" cy="519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3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7780" y="110435"/>
            <a:ext cx="54237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027"/>
            <a:ext cx="7027101" cy="5398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705" y="1459027"/>
            <a:ext cx="5163449" cy="516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0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2481" y="253889"/>
            <a:ext cx="1133396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 is tastier in a good cup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хорошей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посуде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вкуснее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Seven cups of tea wake you up in the morning, nine cups of tea will put you to sleep at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 чашек чая заставят вас взбодриться утром, девять чашек помогут вам уснуть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are hot, tea will cool you down, and if you are cold, it will warm you up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Если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жарко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охладиться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замерзли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согреет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64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260</TotalTime>
  <Words>149</Words>
  <Application>Microsoft Office PowerPoint</Application>
  <PresentationFormat>Произвольный</PresentationFormat>
  <Paragraphs>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След самолета</vt:lpstr>
      <vt:lpstr>Презентация PowerPoint</vt:lpstr>
      <vt:lpstr>Презентация PowerPoint</vt:lpstr>
      <vt:lpstr>Which letter sounds like the title of a hot drink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Russia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Traditions of tea-drinking in England and russia</dc:title>
  <dc:creator>Zverdvd.org</dc:creator>
  <cp:lastModifiedBy>Windows User</cp:lastModifiedBy>
  <cp:revision>37</cp:revision>
  <dcterms:created xsi:type="dcterms:W3CDTF">2018-11-30T15:07:51Z</dcterms:created>
  <dcterms:modified xsi:type="dcterms:W3CDTF">2021-10-20T18:43:50Z</dcterms:modified>
</cp:coreProperties>
</file>