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4" y="-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44824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Физкультминутка для глаз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085184"/>
            <a:ext cx="5637010" cy="882119"/>
          </a:xfrm>
        </p:spPr>
        <p:txBody>
          <a:bodyPr>
            <a:normAutofit/>
          </a:bodyPr>
          <a:lstStyle/>
          <a:p>
            <a:pPr algn="r"/>
            <a:r>
              <a:rPr lang="ru-RU" sz="1700" dirty="0" smtClean="0"/>
              <a:t>Подготовила:</a:t>
            </a:r>
          </a:p>
          <a:p>
            <a:pPr algn="r"/>
            <a:r>
              <a:rPr lang="ru-RU" sz="1700" dirty="0" smtClean="0"/>
              <a:t>Старший воспитатель </a:t>
            </a:r>
            <a:r>
              <a:rPr lang="ru-RU" sz="1700" dirty="0" err="1" smtClean="0"/>
              <a:t>Косикова</a:t>
            </a:r>
            <a:r>
              <a:rPr lang="ru-RU" sz="1700" dirty="0" smtClean="0"/>
              <a:t> Т.С.</a:t>
            </a:r>
            <a:endParaRPr lang="ru-RU" sz="17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27584" y="116632"/>
            <a:ext cx="7344816" cy="882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/>
              <a:t>Пушкинского городского округа детский сад №53 «</a:t>
            </a:r>
            <a:r>
              <a:rPr lang="ru-RU" dirty="0" err="1" smtClean="0"/>
              <a:t>Дюймовочка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336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547664" y="1412776"/>
            <a:ext cx="6120680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547664" y="6021288"/>
            <a:ext cx="6120680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547664" y="1412776"/>
            <a:ext cx="6120680" cy="460851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олнце 11"/>
          <p:cNvSpPr/>
          <p:nvPr/>
        </p:nvSpPr>
        <p:spPr>
          <a:xfrm>
            <a:off x="1403648" y="446396"/>
            <a:ext cx="914400" cy="914400"/>
          </a:xfrm>
          <a:prstGeom prst="sun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5591E-6 L 0.65886 0.00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3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886 0.0007 L -0.08142 0.7876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14" y="393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42 0.78765 L 0.69028 0.777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76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53" presetClass="exit" presetSubtype="3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2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008110" y="1226207"/>
            <a:ext cx="4997625" cy="4752528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лыбающееся лицо 2"/>
          <p:cNvSpPr/>
          <p:nvPr/>
        </p:nvSpPr>
        <p:spPr>
          <a:xfrm>
            <a:off x="4049723" y="276025"/>
            <a:ext cx="914400" cy="914400"/>
          </a:xfrm>
          <a:prstGeom prst="smileyFac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89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29008E-7 C 0.17899 -2.29008E-7 0.325 0.18853 0.325 0.42147 C 0.325 0.65487 0.17899 0.84386 -1.11111E-6 0.84386 C -0.17917 0.84386 -0.32465 0.65487 -0.32465 0.42147 C -0.32465 0.18853 -0.17917 -2.29008E-7 -1.11111E-6 -2.29008E-7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2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9008E-7 C 0.18056 -2.29008E-7 0.32795 0.1883 0.32795 0.421 C 0.32795 0.65464 0.18056 0.84386 -1.94444E-6 0.84386 C -0.18073 0.84386 -0.32691 0.65464 -0.32691 0.421 C -0.32691 0.1883 -0.18073 -2.29008E-7 -1.94444E-6 -2.29008E-7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42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1540</TotalTime>
  <Words>24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Физкультминутка для глаз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Светлячок</dc:creator>
  <cp:lastModifiedBy>Пользователь Windows</cp:lastModifiedBy>
  <cp:revision>18</cp:revision>
  <dcterms:modified xsi:type="dcterms:W3CDTF">2022-01-17T09:47:21Z</dcterms:modified>
</cp:coreProperties>
</file>