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204864"/>
            <a:ext cx="6336704" cy="172819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5400" dirty="0" smtClean="0"/>
              <a:t>Feats of my great </a:t>
            </a:r>
            <a:r>
              <a:rPr lang="en-US" sz="5400" dirty="0" err="1" smtClean="0"/>
              <a:t>great</a:t>
            </a:r>
            <a:r>
              <a:rPr lang="en-US" sz="5400" dirty="0" smtClean="0"/>
              <a:t> grandfather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5877272"/>
            <a:ext cx="3168352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Artem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Suvashbaev</a:t>
            </a:r>
            <a:r>
              <a:rPr lang="en-US" smtClean="0">
                <a:solidFill>
                  <a:schemeClr val="bg1"/>
                </a:solidFill>
              </a:rPr>
              <a:t>  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04130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err="1" smtClean="0"/>
              <a:t>Babkin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Ivan </a:t>
            </a:r>
            <a:r>
              <a:rPr lang="en-US" dirty="0" err="1" smtClean="0"/>
              <a:t>Agafonovich</a:t>
            </a:r>
            <a:endParaRPr lang="ru-RU" dirty="0"/>
          </a:p>
        </p:txBody>
      </p:sp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96136" y="1916832"/>
            <a:ext cx="3168352" cy="4680520"/>
          </a:xfrm>
        </p:spPr>
      </p:pic>
      <p:sp>
        <p:nvSpPr>
          <p:cNvPr id="6" name="TextBox 5"/>
          <p:cNvSpPr txBox="1"/>
          <p:nvPr/>
        </p:nvSpPr>
        <p:spPr>
          <a:xfrm>
            <a:off x="395536" y="1844824"/>
            <a:ext cx="4968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want to tell you about my great-great-grandfather . His name was </a:t>
            </a:r>
            <a:r>
              <a:rPr lang="en-US" sz="2000" dirty="0" err="1" smtClean="0"/>
              <a:t>Babkin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smtClean="0"/>
              <a:t>Ivan </a:t>
            </a:r>
            <a:r>
              <a:rPr lang="en-US" sz="2000" dirty="0" err="1" smtClean="0"/>
              <a:t>Agafonovich</a:t>
            </a:r>
            <a:r>
              <a:rPr lang="en-US" sz="2000" dirty="0" smtClean="0"/>
              <a:t>.  He was born in 1903 in the village of </a:t>
            </a:r>
            <a:r>
              <a:rPr lang="en-US" sz="2000" dirty="0" err="1" smtClean="0"/>
              <a:t>Luzhnevo</a:t>
            </a:r>
            <a:r>
              <a:rPr lang="en-US" sz="2000" dirty="0" smtClean="0"/>
              <a:t> . He was called into the army on the February 28, 1942 . He was a soldier.  He </a:t>
            </a:r>
            <a:r>
              <a:rPr lang="en-US" sz="2000" smtClean="0"/>
              <a:t>received the medal </a:t>
            </a:r>
            <a:r>
              <a:rPr lang="en-US" sz="2000" dirty="0" smtClean="0"/>
              <a:t>"for bravery". He was shot in the arm. </a:t>
            </a:r>
            <a:endParaRPr lang="ru-RU" sz="2000" dirty="0"/>
          </a:p>
        </p:txBody>
      </p:sp>
      <p:pic>
        <p:nvPicPr>
          <p:cNvPr id="8" name="Рисунок 7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149080"/>
            <a:ext cx="5184576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04130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err="1" smtClean="0"/>
              <a:t>Luzgachev</a:t>
            </a:r>
            <a:r>
              <a:rPr lang="en-US" dirty="0" smtClean="0"/>
              <a:t> </a:t>
            </a:r>
            <a:r>
              <a:rPr lang="en-US" dirty="0" err="1" smtClean="0"/>
              <a:t>Ilya</a:t>
            </a:r>
            <a:r>
              <a:rPr lang="en-US" dirty="0" smtClean="0"/>
              <a:t> </a:t>
            </a:r>
            <a:r>
              <a:rPr lang="en-US" dirty="0" err="1" smtClean="0"/>
              <a:t>Kuzmich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3970784" cy="2013849"/>
          </a:xfrm>
        </p:spPr>
        <p:txBody>
          <a:bodyPr>
            <a:normAutofit/>
          </a:bodyPr>
          <a:lstStyle/>
          <a:p>
            <a:pPr marL="0"/>
            <a:r>
              <a:rPr lang="en-US" sz="2000" dirty="0" smtClean="0"/>
              <a:t>My other two great-great-grandfathers were also at war.  </a:t>
            </a:r>
            <a:r>
              <a:rPr lang="en-US" sz="2000" dirty="0" err="1" smtClean="0"/>
              <a:t>Luzgachev</a:t>
            </a:r>
            <a:r>
              <a:rPr lang="en-US" sz="2000" dirty="0" smtClean="0"/>
              <a:t> </a:t>
            </a:r>
            <a:r>
              <a:rPr lang="en-US" sz="2000" dirty="0" err="1" smtClean="0"/>
              <a:t>Ilya</a:t>
            </a:r>
            <a:r>
              <a:rPr lang="en-US" sz="2000" dirty="0" smtClean="0"/>
              <a:t> </a:t>
            </a:r>
            <a:r>
              <a:rPr lang="en-US" sz="2000" dirty="0" err="1" smtClean="0"/>
              <a:t>Kuzmich</a:t>
            </a:r>
            <a:r>
              <a:rPr lang="en-US" sz="2000" dirty="0" smtClean="0"/>
              <a:t> - airman – was missing. He was born in 1911 in the village of </a:t>
            </a:r>
            <a:r>
              <a:rPr lang="en-US" sz="2000" dirty="0" err="1" smtClean="0"/>
              <a:t>Khotkovo</a:t>
            </a:r>
            <a:r>
              <a:rPr lang="en-US" sz="2000" dirty="0" smtClean="0"/>
              <a:t> . </a:t>
            </a:r>
            <a:endParaRPr lang="ru-RU" sz="2000" dirty="0" smtClean="0"/>
          </a:p>
        </p:txBody>
      </p:sp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700808"/>
            <a:ext cx="4032448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04130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/>
              <a:t>       </a:t>
            </a:r>
            <a:r>
              <a:rPr lang="en-US" dirty="0" err="1" smtClean="0"/>
              <a:t>Yegerev</a:t>
            </a:r>
            <a:r>
              <a:rPr lang="en-US" dirty="0" smtClean="0"/>
              <a:t> Ivan </a:t>
            </a:r>
            <a:r>
              <a:rPr lang="en-US" dirty="0" err="1" smtClean="0"/>
              <a:t>Moiseevich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75191"/>
            <a:ext cx="3744416" cy="4625609"/>
          </a:xfrm>
        </p:spPr>
        <p:txBody>
          <a:bodyPr/>
          <a:lstStyle/>
          <a:p>
            <a:r>
              <a:rPr lang="en-US" sz="2000" dirty="0" err="1" smtClean="0"/>
              <a:t>Yegerev</a:t>
            </a:r>
            <a:r>
              <a:rPr lang="en-US" sz="2000" dirty="0" smtClean="0"/>
              <a:t> Ivan </a:t>
            </a:r>
            <a:r>
              <a:rPr lang="en-US" sz="2000" dirty="0" err="1" smtClean="0"/>
              <a:t>Moiseevich</a:t>
            </a:r>
            <a:r>
              <a:rPr lang="en-US" sz="2000" dirty="0" smtClean="0"/>
              <a:t> received the Order of the Patriotic war II degree .</a:t>
            </a:r>
            <a:r>
              <a:rPr lang="ru-RU" sz="2000" dirty="0" smtClean="0"/>
              <a:t> </a:t>
            </a:r>
            <a:r>
              <a:rPr lang="en-US" sz="2000" dirty="0" smtClean="0"/>
              <a:t>He was born in 19</a:t>
            </a:r>
            <a:r>
              <a:rPr lang="ru-RU" sz="2000" dirty="0" smtClean="0"/>
              <a:t>14 </a:t>
            </a:r>
            <a:r>
              <a:rPr lang="en-US" sz="2000" dirty="0" smtClean="0"/>
              <a:t>in the city of </a:t>
            </a:r>
            <a:r>
              <a:rPr lang="en-US" sz="2000" dirty="0" err="1" smtClean="0"/>
              <a:t>Duminichi</a:t>
            </a:r>
            <a:r>
              <a:rPr lang="ru-RU" sz="2000" dirty="0" smtClean="0"/>
              <a:t> 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5" name="Рисунок 4" descr="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060848"/>
            <a:ext cx="3863089" cy="4248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52</TotalTime>
  <Words>132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Модульная</vt:lpstr>
      <vt:lpstr>Feats of my great great grandfather</vt:lpstr>
      <vt:lpstr>Babkin  Ivan Agafonovich</vt:lpstr>
      <vt:lpstr>Luzgachev Ilya Kuzmich</vt:lpstr>
      <vt:lpstr>       Yegerev Ivan Moiseevich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Английский</cp:lastModifiedBy>
  <cp:revision>8</cp:revision>
  <dcterms:created xsi:type="dcterms:W3CDTF">2019-12-01T16:27:20Z</dcterms:created>
  <dcterms:modified xsi:type="dcterms:W3CDTF">2021-04-07T09:35:08Z</dcterms:modified>
</cp:coreProperties>
</file>