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slide+xml" PartName="/ppt/slides/slide4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9" r:id="rId3"/>
    <p:sldId id="264" r:id="rId4"/>
    <p:sldId id="256" r:id="rId5"/>
    <p:sldId id="269" r:id="rId6"/>
    <p:sldId id="273" r:id="rId7"/>
    <p:sldId id="266" r:id="rId8"/>
    <p:sldId id="268" r:id="rId9"/>
    <p:sldId id="301" r:id="rId10"/>
    <p:sldId id="275" r:id="rId11"/>
    <p:sldId id="270" r:id="rId12"/>
    <p:sldId id="271" r:id="rId13"/>
    <p:sldId id="258" r:id="rId14"/>
    <p:sldId id="262" r:id="rId15"/>
    <p:sldId id="283" r:id="rId16"/>
    <p:sldId id="287" r:id="rId17"/>
    <p:sldId id="267" r:id="rId18"/>
    <p:sldId id="303" r:id="rId19"/>
    <p:sldId id="272" r:id="rId20"/>
    <p:sldId id="276" r:id="rId21"/>
    <p:sldId id="279" r:id="rId22"/>
    <p:sldId id="290" r:id="rId23"/>
    <p:sldId id="274" r:id="rId24"/>
    <p:sldId id="263" r:id="rId25"/>
    <p:sldId id="291" r:id="rId26"/>
    <p:sldId id="293" r:id="rId27"/>
    <p:sldId id="298" r:id="rId28"/>
    <p:sldId id="289" r:id="rId29"/>
    <p:sldId id="257" r:id="rId30"/>
    <p:sldId id="265" r:id="rId31"/>
    <p:sldId id="261" r:id="rId32"/>
    <p:sldId id="260" r:id="rId33"/>
    <p:sldId id="299" r:id="rId34"/>
    <p:sldId id="281" r:id="rId35"/>
    <p:sldId id="280" r:id="rId36"/>
    <p:sldId id="297" r:id="rId37"/>
    <p:sldId id="300" r:id="rId38"/>
    <p:sldId id="284" r:id="rId39"/>
    <p:sldId id="295" r:id="rId40"/>
    <p:sldId id="285" r:id="rId41"/>
    <p:sldId id="286" r:id="rId42"/>
    <p:sldId id="282" r:id="rId43"/>
    <p:sldId id="288" r:id="rId44"/>
    <p:sldId id="292" r:id="rId45"/>
    <p:sldId id="302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DF9F4-E1C7-4FE0-90AF-F2F4FEA97404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04FAC-7888-45B8-90AA-67BC5E9CD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0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85728"/>
            <a:ext cx="47863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</a:rPr>
              <a:t>Экологический </a:t>
            </a:r>
            <a:r>
              <a:rPr lang="ru-RU" sz="4400" b="1" dirty="0" smtClean="0">
                <a:solidFill>
                  <a:srgbClr val="00B050"/>
                </a:solidFill>
              </a:rPr>
              <a:t>проект «Умный взгляд на мусор»</a:t>
            </a:r>
            <a:endParaRPr lang="ru-RU" sz="44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857496"/>
            <a:ext cx="564360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Всё хорошее в людях – из детства!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Как истоки добра пробудить?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Прикоснуться к природе всем сердцем: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Удивиться, узнать, полюбить!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Я хочу, чтоб земля расцветала,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И росли, как цветы, малыши,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Чтоб для них экология стала —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Не наукой, а частью души!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14 11-26-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286248" cy="3214686"/>
          </a:xfrm>
          <a:prstGeom prst="rect">
            <a:avLst/>
          </a:prstGeom>
        </p:spPr>
      </p:pic>
      <p:pic>
        <p:nvPicPr>
          <p:cNvPr id="5" name="Рисунок 4" descr="2021-04-14 11-28-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7" y="2946792"/>
            <a:ext cx="5214943" cy="39112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00562" y="214290"/>
            <a:ext cx="37862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Экспериментальная деятельность «Как мусор перерабатывается в земле»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3-29 09-49-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3554"/>
            <a:ext cx="3929058" cy="2946794"/>
          </a:xfrm>
          <a:prstGeom prst="rect">
            <a:avLst/>
          </a:prstGeom>
        </p:spPr>
      </p:pic>
      <p:pic>
        <p:nvPicPr>
          <p:cNvPr id="5" name="Рисунок 4" descr="IMG_20210329_0957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398" y="2625298"/>
            <a:ext cx="5643602" cy="42327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57686" y="214290"/>
            <a:ext cx="45720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Экспериментальная  деятельность«Как отходы загрязняют природу»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2021-03-22 18-05-59.JPG" id="3" name="Рисунок 2"/>
          <p:cNvPicPr>
            <a:picLocks noChangeAspect="1"/>
          </p:cNvPicPr>
          <p:nvPr/>
        </p:nvPicPr>
        <p:blipFill>
          <a:blip cstate="print" r:embed="rId3"/>
          <a:srcRect b="-7"/>
          <a:stretch>
            <a:fillRect/>
          </a:stretch>
        </p:blipFill>
        <p:spPr>
          <a:xfrm>
            <a:off x="0" y="0"/>
            <a:ext cx="5500694" cy="3316617"/>
          </a:xfrm>
          <a:prstGeom prst="rect">
            <a:avLst/>
          </a:prstGeom>
        </p:spPr>
      </p:pic>
      <p:pic>
        <p:nvPicPr>
          <p:cNvPr descr="2021-03-22 18-07-19.JPG" id="5" name="Рисунок 4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4952971" y="3714728"/>
            <a:ext cx="4191029" cy="3143272"/>
          </a:xfrm>
          <a:prstGeom prst="rect">
            <a:avLst/>
          </a:prstGeom>
        </p:spPr>
      </p:pic>
      <p:pic>
        <p:nvPicPr>
          <p:cNvPr descr="2021-03-22 18-06-34.JPG" id="6" name="Рисунок 5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5524507" y="0"/>
            <a:ext cx="3619494" cy="27146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000504"/>
            <a:ext cx="3714776" cy="138499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Акция </a:t>
            </a:r>
          </a:p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«Новая жизнь старым вещам»</a:t>
            </a:r>
            <a:endParaRPr b="1" dirty="0" lang="ru-RU" sz="28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3-15 11-02-59_16157954416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3571876"/>
            <a:ext cx="4381500" cy="3286124"/>
          </a:xfrm>
          <a:prstGeom prst="rect">
            <a:avLst/>
          </a:prstGeom>
        </p:spPr>
      </p:pic>
      <p:pic>
        <p:nvPicPr>
          <p:cNvPr id="5" name="Рисунок 4" descr="2021-03-15 11-42-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2469" y="0"/>
            <a:ext cx="4571999" cy="3429000"/>
          </a:xfrm>
          <a:prstGeom prst="rect">
            <a:avLst/>
          </a:prstGeom>
        </p:spPr>
      </p:pic>
      <p:pic>
        <p:nvPicPr>
          <p:cNvPr id="6" name="Рисунок 5" descr="2021-03-15 11-38-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714512"/>
            <a:ext cx="4143372" cy="31075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285728"/>
            <a:ext cx="32861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Акция «Сохраним планету чистой». Раздача буклетов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IMG-7659a64b6517c56720c80f35b33fc34c-V.jpg" id="6" name="Рисунок 5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4318010" y="0"/>
            <a:ext cx="4825990" cy="2714620"/>
          </a:xfrm>
          <a:prstGeom prst="rect">
            <a:avLst/>
          </a:prstGeom>
        </p:spPr>
      </p:pic>
      <p:pic>
        <p:nvPicPr>
          <p:cNvPr descr="IMG-7659a64b6517c56720c80f35b33fc34c-V.jpg" id="9" name="Рисунок 8"/>
          <p:cNvPicPr>
            <a:picLocks noChangeAspect="1"/>
          </p:cNvPicPr>
          <p:nvPr/>
        </p:nvPicPr>
        <p:blipFill>
          <a:blip cstate="print" r:embed="rId4"/>
          <a:srcRect b="20" r="113"/>
          <a:stretch>
            <a:fillRect/>
          </a:stretch>
        </p:blipFill>
        <p:spPr>
          <a:xfrm>
            <a:off x="0" y="3286125"/>
            <a:ext cx="2714644" cy="3571875"/>
          </a:xfrm>
          <a:prstGeom prst="rect">
            <a:avLst/>
          </a:prstGeom>
        </p:spPr>
      </p:pic>
      <p:pic>
        <p:nvPicPr>
          <p:cNvPr descr="IMG-7b816899055fea94c6f2fa7f7d1bad2d-V.jpg" id="7" name="Рисунок 6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5207016" y="4643446"/>
            <a:ext cx="3936984" cy="2214554"/>
          </a:xfrm>
          <a:prstGeom prst="rect">
            <a:avLst/>
          </a:prstGeom>
        </p:spPr>
      </p:pic>
      <p:pic>
        <p:nvPicPr>
          <p:cNvPr descr="2021-03-25 12-49-45.JPG" id="8" name="Рисунок 7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>
            <a:off x="2571736" y="1785926"/>
            <a:ext cx="1969825" cy="1833309"/>
          </a:xfrm>
          <a:prstGeom prst="rect">
            <a:avLst/>
          </a:prstGeom>
        </p:spPr>
      </p:pic>
      <p:pic>
        <p:nvPicPr>
          <p:cNvPr descr="IMG-ea9b396b05191256a39d8de52c1225be-V.jpg" id="10" name="Рисунок 9"/>
          <p:cNvPicPr>
            <a:picLocks noChangeAspect="1"/>
          </p:cNvPicPr>
          <p:nvPr/>
        </p:nvPicPr>
        <p:blipFill>
          <a:blip r:embed="rId7"/>
          <a:srcRect b="-35" r="44"/>
          <a:stretch>
            <a:fillRect/>
          </a:stretch>
        </p:blipFill>
        <p:spPr>
          <a:xfrm>
            <a:off x="214282" y="0"/>
            <a:ext cx="2214578" cy="269600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14876" y="2714620"/>
            <a:ext cx="4214842" cy="138499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800">
                <a:solidFill>
                  <a:srgbClr val="00B050"/>
                </a:solidFill>
              </a:rPr>
              <a:t>Экспериментальная деятельность «Новая бумага из старой»</a:t>
            </a:r>
            <a:endParaRPr b="1" dirty="0" lang="ru-RU" sz="2800">
              <a:solidFill>
                <a:srgbClr val="00B050"/>
              </a:solidFill>
            </a:endParaRPr>
          </a:p>
        </p:txBody>
      </p:sp>
      <p:pic>
        <p:nvPicPr>
          <p:cNvPr descr="C:\Users\1\Desktop\В РАБОТЕ\экология 2018\для проекта  №2\опыт новая бумага из старой\IMG_0005.JPG" id="12" name="Picture 4"/>
          <p:cNvPicPr>
            <a:picLocks noChangeArrowheads="1" noChangeAspect="1"/>
          </p:cNvPicPr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50" r="8"/>
          <a:stretch/>
        </p:blipFill>
        <p:spPr bwMode="auto">
          <a:xfrm>
            <a:off x="2714612" y="4071942"/>
            <a:ext cx="2500330" cy="184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571480"/>
            <a:ext cx="6500858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Акция «Пакеты»</a:t>
            </a:r>
            <a:endParaRPr b="1" dirty="0" lang="ru-RU" sz="2800">
              <a:solidFill>
                <a:srgbClr val="00B050"/>
              </a:solidFill>
            </a:endParaRPr>
          </a:p>
        </p:txBody>
      </p:sp>
      <p:pic>
        <p:nvPicPr>
          <p:cNvPr descr="2021-04-16 10-20-48.JPG" id="6" name="Рисунок 5"/>
          <p:cNvPicPr>
            <a:picLocks noChangeAspect="1"/>
          </p:cNvPicPr>
          <p:nvPr/>
        </p:nvPicPr>
        <p:blipFill>
          <a:blip cstate="print" r:embed="rId3"/>
          <a:srcRect b="19" r="4"/>
          <a:stretch>
            <a:fillRect/>
          </a:stretch>
        </p:blipFill>
        <p:spPr>
          <a:xfrm>
            <a:off x="214282" y="1785926"/>
            <a:ext cx="8643966" cy="466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285728"/>
            <a:ext cx="8358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Поездка к «Звездочке» Трудовой десант.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IMG_00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851654"/>
            <a:ext cx="3643338" cy="2732504"/>
          </a:xfrm>
          <a:prstGeom prst="rect">
            <a:avLst/>
          </a:prstGeom>
        </p:spPr>
      </p:pic>
      <p:pic>
        <p:nvPicPr>
          <p:cNvPr id="6" name="Рисунок 5" descr="2021-04-10 23-25-3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1214422"/>
            <a:ext cx="3500430" cy="2625323"/>
          </a:xfrm>
          <a:prstGeom prst="rect">
            <a:avLst/>
          </a:prstGeom>
        </p:spPr>
      </p:pic>
      <p:pic>
        <p:nvPicPr>
          <p:cNvPr id="7" name="Рисунок 6" descr="2021-04-11 15-12-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20" y="1142960"/>
            <a:ext cx="4286280" cy="571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0-03-26 08-58-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1214422"/>
            <a:ext cx="4714876" cy="3536157"/>
          </a:xfrm>
          <a:prstGeom prst="rect">
            <a:avLst/>
          </a:prstGeom>
        </p:spPr>
      </p:pic>
      <p:pic>
        <p:nvPicPr>
          <p:cNvPr id="5" name="Рисунок 4" descr="2020-03-26 08-58-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4500570"/>
            <a:ext cx="3143240" cy="2357430"/>
          </a:xfrm>
          <a:prstGeom prst="rect">
            <a:avLst/>
          </a:prstGeom>
        </p:spPr>
      </p:pic>
      <p:pic>
        <p:nvPicPr>
          <p:cNvPr id="6" name="Рисунок 5" descr="IMG_20200326_0859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607727"/>
            <a:ext cx="3000364" cy="22502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0"/>
            <a:ext cx="82153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Акция «</a:t>
            </a:r>
            <a:r>
              <a:rPr lang="ru-RU" sz="2800" b="1" dirty="0" err="1" smtClean="0">
                <a:solidFill>
                  <a:srgbClr val="00B050"/>
                </a:solidFill>
              </a:rPr>
              <a:t>Котопес</a:t>
            </a:r>
            <a:r>
              <a:rPr lang="ru-RU" sz="2800" b="1" dirty="0" smtClean="0">
                <a:solidFill>
                  <a:srgbClr val="00B050"/>
                </a:solidFill>
              </a:rPr>
              <a:t>». 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Сдавали также старые одеяла, постельное белье.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021-03-23 12-00-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4916" y="2143116"/>
            <a:ext cx="6286510" cy="471488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285728"/>
            <a:ext cx="82153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Акция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«Берегите чистоту родников».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 Раздача буклетов.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2021-04-06 20-35-37_1617727112669.JPG" id="5" name="Рисунок 4"/>
          <p:cNvPicPr>
            <a:picLocks noChangeAspect="1"/>
          </p:cNvPicPr>
          <p:nvPr/>
        </p:nvPicPr>
        <p:blipFill>
          <a:blip r:embed="rId3"/>
          <a:srcRect b="25"/>
          <a:stretch>
            <a:fillRect/>
          </a:stretch>
        </p:blipFill>
        <p:spPr>
          <a:xfrm>
            <a:off x="214283" y="2079818"/>
            <a:ext cx="3714776" cy="4563892"/>
          </a:xfrm>
          <a:prstGeom prst="rect">
            <a:avLst/>
          </a:prstGeom>
        </p:spPr>
      </p:pic>
      <p:pic>
        <p:nvPicPr>
          <p:cNvPr descr="2021-04-06 20-35-42.JPG" id="6" name="Рисунок 5"/>
          <p:cNvPicPr>
            <a:picLocks noChangeAspect="1"/>
          </p:cNvPicPr>
          <p:nvPr/>
        </p:nvPicPr>
        <p:blipFill>
          <a:blip r:embed="rId4"/>
          <a:srcRect b="-19"/>
          <a:stretch>
            <a:fillRect/>
          </a:stretch>
        </p:blipFill>
        <p:spPr>
          <a:xfrm>
            <a:off x="4286248" y="3143248"/>
            <a:ext cx="3077918" cy="3714752"/>
          </a:xfrm>
          <a:prstGeom prst="rect">
            <a:avLst/>
          </a:prstGeom>
        </p:spPr>
      </p:pic>
      <p:pic>
        <p:nvPicPr>
          <p:cNvPr descr="2021-04-06 11-38-50.JPG" id="3" name="Рисунок 2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4119624" y="0"/>
            <a:ext cx="5024376" cy="37682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500042"/>
            <a:ext cx="3214710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800">
                <a:solidFill>
                  <a:srgbClr val="00B050"/>
                </a:solidFill>
              </a:rPr>
              <a:t>Акция </a:t>
            </a:r>
          </a:p>
          <a:p>
            <a:r>
              <a:rPr b="1" dirty="0" lang="ru-RU" smtClean="0" sz="2800">
                <a:solidFill>
                  <a:srgbClr val="00B050"/>
                </a:solidFill>
              </a:rPr>
              <a:t>«Сдай батарейки»</a:t>
            </a:r>
            <a:endParaRPr b="1" dirty="0" lang="ru-RU" sz="28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0-01-29 16-01-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1480"/>
            <a:ext cx="4667282" cy="3500462"/>
          </a:xfrm>
          <a:prstGeom prst="rect">
            <a:avLst/>
          </a:prstGeom>
        </p:spPr>
      </p:pic>
      <p:pic>
        <p:nvPicPr>
          <p:cNvPr id="5" name="Рисунок 4" descr="2020-01-29 16-04-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809715"/>
            <a:ext cx="3786214" cy="50482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6314" y="785794"/>
            <a:ext cx="3857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НОД «Мусор Земле не к лицу»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20210413_1535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476748" cy="3357562"/>
          </a:xfrm>
          <a:prstGeom prst="rect">
            <a:avLst/>
          </a:prstGeom>
        </p:spPr>
      </p:pic>
      <p:pic>
        <p:nvPicPr>
          <p:cNvPr id="5" name="Рисунок 4" descr="2021-04-15 15-33-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11116"/>
            <a:ext cx="4595845" cy="3446884"/>
          </a:xfrm>
          <a:prstGeom prst="rect">
            <a:avLst/>
          </a:prstGeom>
        </p:spPr>
      </p:pic>
      <p:pic>
        <p:nvPicPr>
          <p:cNvPr id="6" name="Рисунок 5" descr="2021-04-15 15-40-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9124" y="2357430"/>
            <a:ext cx="4476750" cy="33575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14876" y="714356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Дидактические игры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15 15-29-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57364"/>
            <a:ext cx="4892802" cy="2179107"/>
          </a:xfrm>
          <a:prstGeom prst="rect">
            <a:avLst/>
          </a:prstGeom>
        </p:spPr>
      </p:pic>
      <p:pic>
        <p:nvPicPr>
          <p:cNvPr id="5" name="Рисунок 4" descr="2021-04-15 15-30-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1709329"/>
            <a:ext cx="4143372" cy="51486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428604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Игровая деятельность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571480"/>
            <a:ext cx="6500858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Подвижные игры.</a:t>
            </a:r>
          </a:p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Сортировка мусора.</a:t>
            </a:r>
            <a:endParaRPr b="1" dirty="0" lang="ru-RU" sz="2800">
              <a:solidFill>
                <a:srgbClr val="00B050"/>
              </a:solidFill>
            </a:endParaRPr>
          </a:p>
        </p:txBody>
      </p:sp>
      <p:pic>
        <p:nvPicPr>
          <p:cNvPr descr="2020-01-30 08-56-17.JPG" id="6" name="Рисунок 5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0" y="2500306"/>
            <a:ext cx="4572032" cy="3429024"/>
          </a:xfrm>
          <a:prstGeom prst="rect">
            <a:avLst/>
          </a:prstGeom>
        </p:spPr>
      </p:pic>
      <p:pic>
        <p:nvPicPr>
          <p:cNvPr descr="2020-01-30 08-55-16.JPG" id="8" name="Рисунок 7"/>
          <p:cNvPicPr>
            <a:picLocks noChangeAspect="1"/>
          </p:cNvPicPr>
          <p:nvPr/>
        </p:nvPicPr>
        <p:blipFill>
          <a:blip cstate="print" r:embed="rId4"/>
          <a:srcRect r="-21"/>
          <a:stretch>
            <a:fillRect/>
          </a:stretch>
        </p:blipFill>
        <p:spPr>
          <a:xfrm>
            <a:off x="4643438" y="2428868"/>
            <a:ext cx="4436339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убока территори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500174"/>
            <a:ext cx="6786610" cy="50899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14290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Трудовой десант.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Сбор мусора на территории детского сада.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19-12-16 16-54-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19731"/>
            <a:ext cx="2307014" cy="4057163"/>
          </a:xfrm>
          <a:prstGeom prst="rect">
            <a:avLst/>
          </a:prstGeom>
        </p:spPr>
      </p:pic>
      <p:pic>
        <p:nvPicPr>
          <p:cNvPr id="5" name="Рисунок 4" descr="2019-12-16 16-57-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500174"/>
            <a:ext cx="3500462" cy="4667282"/>
          </a:xfrm>
          <a:prstGeom prst="rect">
            <a:avLst/>
          </a:prstGeom>
        </p:spPr>
      </p:pic>
      <p:pic>
        <p:nvPicPr>
          <p:cNvPr id="6" name="Рисунок 5" descr="2019-12-16 17-12-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1736" y="3143248"/>
            <a:ext cx="2786064" cy="37147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71736" y="214290"/>
            <a:ext cx="60722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Встреча с интересными людьми.«Мусор мусору рознь» Встреча с Гущиным И. А. – механик ООО ИЖЦ - ЭКО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C:\Users\user\Desktop\э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12" y="0"/>
            <a:ext cx="5429288" cy="4071966"/>
          </a:xfrm>
          <a:prstGeom prst="rect">
            <a:avLst/>
          </a:prstGeom>
          <a:noFill/>
        </p:spPr>
      </p:pic>
      <p:pic>
        <p:nvPicPr>
          <p:cNvPr id="2051" name="Picture 3" descr="C:\Users\user\Desktop\э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876"/>
            <a:ext cx="4381499" cy="32861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357166"/>
            <a:ext cx="335758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Встреча с экологом АО </a:t>
            </a:r>
            <a:r>
              <a:rPr lang="ru-RU" sz="2800" b="1" dirty="0" err="1" smtClean="0">
                <a:solidFill>
                  <a:srgbClr val="00B050"/>
                </a:solidFill>
              </a:rPr>
              <a:t>Белкамнефть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</a:rPr>
              <a:t>Колевавтовой</a:t>
            </a:r>
            <a:r>
              <a:rPr lang="ru-RU" sz="2800" b="1" dirty="0" smtClean="0">
                <a:solidFill>
                  <a:srgbClr val="00B050"/>
                </a:solidFill>
              </a:rPr>
              <a:t> Диной Петровной «Поможем природе вместе»</a:t>
            </a:r>
          </a:p>
          <a:p>
            <a:endParaRPr lang="ru-RU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7" name="Picture 3" descr="C:\Users\user\Desktop\IMG_04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00306"/>
            <a:ext cx="5492760" cy="4119570"/>
          </a:xfrm>
          <a:prstGeom prst="rect">
            <a:avLst/>
          </a:prstGeom>
          <a:noFill/>
        </p:spPr>
      </p:pic>
      <p:pic>
        <p:nvPicPr>
          <p:cNvPr id="6" name="Picture 2" descr="C:\Users\user\Desktop\IMG_04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1240" y="0"/>
            <a:ext cx="5492760" cy="411957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285728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Встреча с экологами «Зеленый паровоз»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:\Users\1\Desktop\мои документы\проект\экология чистая вода\SAM_20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714488"/>
            <a:ext cx="6227774" cy="46708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4348" y="214291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Встреча с представителем  АО «</a:t>
            </a:r>
            <a:r>
              <a:rPr lang="ru-RU" sz="2800" b="1" dirty="0" err="1" smtClean="0">
                <a:solidFill>
                  <a:srgbClr val="00B050"/>
                </a:solidFill>
              </a:rPr>
              <a:t>Ижводоканал</a:t>
            </a:r>
            <a:r>
              <a:rPr lang="ru-RU" sz="2800" b="1" dirty="0" smtClean="0">
                <a:solidFill>
                  <a:srgbClr val="00B050"/>
                </a:solidFill>
              </a:rPr>
              <a:t>» Савиновым Константином Сергеевичем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20210428_1216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0108"/>
            <a:ext cx="3428992" cy="2571744"/>
          </a:xfrm>
          <a:prstGeom prst="rect">
            <a:avLst/>
          </a:prstGeom>
        </p:spPr>
      </p:pic>
      <p:pic>
        <p:nvPicPr>
          <p:cNvPr id="5" name="Рисунок 4" descr="IMG_20210428_1222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3375421"/>
            <a:ext cx="4643438" cy="3482579"/>
          </a:xfrm>
          <a:prstGeom prst="rect">
            <a:avLst/>
          </a:prstGeom>
        </p:spPr>
      </p:pic>
      <p:pic>
        <p:nvPicPr>
          <p:cNvPr id="6" name="Рисунок 5" descr="IMG_20210428_1219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785794"/>
            <a:ext cx="3643306" cy="27324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307181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8858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«Старой вещи – новую жизнь».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 Встреча с плотником Александром </a:t>
            </a:r>
            <a:r>
              <a:rPr lang="ru-RU" sz="2800" b="1" dirty="0" err="1" smtClean="0">
                <a:solidFill>
                  <a:srgbClr val="00B050"/>
                </a:solidFill>
              </a:rPr>
              <a:t>Вавиловичем</a:t>
            </a:r>
            <a:r>
              <a:rPr lang="ru-RU" sz="2800" b="1" dirty="0" smtClean="0">
                <a:solidFill>
                  <a:srgbClr val="00B050"/>
                </a:solidFill>
              </a:rPr>
              <a:t>.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2021-03-17 11-41-38.JPG" id="3" name="Рисунок 2"/>
          <p:cNvPicPr>
            <a:picLocks noChangeAspect="1"/>
          </p:cNvPicPr>
          <p:nvPr/>
        </p:nvPicPr>
        <p:blipFill>
          <a:blip cstate="print" r:embed="rId3"/>
          <a:srcRect b="13" r="67"/>
          <a:stretch>
            <a:fillRect/>
          </a:stretch>
        </p:blipFill>
        <p:spPr>
          <a:xfrm>
            <a:off x="0" y="1857363"/>
            <a:ext cx="4429124" cy="4383801"/>
          </a:xfrm>
          <a:prstGeom prst="rect">
            <a:avLst/>
          </a:prstGeom>
        </p:spPr>
      </p:pic>
      <p:pic>
        <p:nvPicPr>
          <p:cNvPr descr="2021-03-17 11-42-15.JPG" id="5" name="Рисунок 4"/>
          <p:cNvPicPr>
            <a:picLocks noChangeAspect="1"/>
          </p:cNvPicPr>
          <p:nvPr/>
        </p:nvPicPr>
        <p:blipFill>
          <a:blip cstate="print" r:embed="rId4"/>
          <a:srcRect b="28" r="63"/>
          <a:stretch>
            <a:fillRect/>
          </a:stretch>
        </p:blipFill>
        <p:spPr>
          <a:xfrm>
            <a:off x="4500562" y="3071810"/>
            <a:ext cx="4000528" cy="37861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214290"/>
            <a:ext cx="7286676" cy="138499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Коврик из мусорных пакетов. </a:t>
            </a:r>
          </a:p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                   Встреча с Петуховой Надеждой Ивановной - бабушкой Насти </a:t>
            </a:r>
            <a:r>
              <a:rPr b="1" dirty="0" err="1" lang="ru-RU" smtClean="0" sz="2800">
                <a:solidFill>
                  <a:srgbClr val="00B050"/>
                </a:solidFill>
              </a:rPr>
              <a:t>Сатюковой</a:t>
            </a:r>
            <a:endParaRPr b="1" dirty="0" lang="ru-RU" sz="28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3-22 12-06-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00562" cy="3375422"/>
          </a:xfrm>
          <a:prstGeom prst="rect">
            <a:avLst/>
          </a:prstGeom>
        </p:spPr>
      </p:pic>
      <p:pic>
        <p:nvPicPr>
          <p:cNvPr id="5" name="Рисунок 4" descr="2021-03-22 12-06-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3214686"/>
            <a:ext cx="4572032" cy="3429024"/>
          </a:xfrm>
          <a:prstGeom prst="rect">
            <a:avLst/>
          </a:prstGeom>
        </p:spPr>
      </p:pic>
      <p:pic>
        <p:nvPicPr>
          <p:cNvPr id="6" name="Рисунок 5" descr="2021-03-22 12-07-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3846" y="3429000"/>
            <a:ext cx="4286249" cy="3214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29124" y="571480"/>
            <a:ext cx="4357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Просмотр презентации «Куда девается макулатура»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2021-03-23 15-50-40.JPG" id="3" name="Рисунок 2"/>
          <p:cNvPicPr>
            <a:picLocks noChangeAspect="1"/>
          </p:cNvPicPr>
          <p:nvPr/>
        </p:nvPicPr>
        <p:blipFill>
          <a:blip cstate="print" r:embed="rId3"/>
          <a:srcRect b="-9"/>
          <a:stretch>
            <a:fillRect/>
          </a:stretch>
        </p:blipFill>
        <p:spPr>
          <a:xfrm>
            <a:off x="214282" y="0"/>
            <a:ext cx="4857752" cy="3214686"/>
          </a:xfrm>
          <a:prstGeom prst="rect">
            <a:avLst/>
          </a:prstGeom>
        </p:spPr>
      </p:pic>
      <p:pic>
        <p:nvPicPr>
          <p:cNvPr descr="2021-03-23 16-22-28.JPG" id="5" name="Рисунок 4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3714744" y="2928934"/>
            <a:ext cx="4953003" cy="37147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57818" y="642918"/>
            <a:ext cx="3143272" cy="18158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800">
                <a:solidFill>
                  <a:srgbClr val="00B050"/>
                </a:solidFill>
              </a:rPr>
              <a:t>«Мусор смело пустим в дело». Бусы из трубочек для коктейля</a:t>
            </a:r>
            <a:endParaRPr b="1" dirty="0" lang="ru-RU" sz="2800">
              <a:solidFill>
                <a:srgbClr val="00B050"/>
              </a:solidFill>
            </a:endParaRPr>
          </a:p>
        </p:txBody>
      </p:sp>
      <p:pic>
        <p:nvPicPr>
          <p:cNvPr id="7" name="Picture 2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929066"/>
            <a:ext cx="2786082" cy="208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2021-03-24 07-43-22.JPG" id="3" name="Рисунок 2"/>
          <p:cNvPicPr>
            <a:picLocks noChangeAspect="1"/>
          </p:cNvPicPr>
          <p:nvPr/>
        </p:nvPicPr>
        <p:blipFill>
          <a:blip cstate="print" r:embed="rId3"/>
          <a:srcRect b="42"/>
          <a:stretch>
            <a:fillRect/>
          </a:stretch>
        </p:blipFill>
        <p:spPr>
          <a:xfrm>
            <a:off x="0" y="0"/>
            <a:ext cx="4063632" cy="3286124"/>
          </a:xfrm>
          <a:prstGeom prst="rect">
            <a:avLst/>
          </a:prstGeom>
        </p:spPr>
      </p:pic>
      <p:pic>
        <p:nvPicPr>
          <p:cNvPr descr="2021-03-24 07-49-55.JPG" id="5" name="Рисунок 4"/>
          <p:cNvPicPr>
            <a:picLocks noChangeAspect="1"/>
          </p:cNvPicPr>
          <p:nvPr/>
        </p:nvPicPr>
        <p:blipFill>
          <a:blip cstate="print" r:embed="rId4"/>
          <a:srcRect b="60"/>
          <a:stretch>
            <a:fillRect/>
          </a:stretch>
        </p:blipFill>
        <p:spPr>
          <a:xfrm>
            <a:off x="3104538" y="3571852"/>
            <a:ext cx="6039462" cy="32861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14810" y="285728"/>
            <a:ext cx="4214842" cy="18158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800">
                <a:solidFill>
                  <a:srgbClr val="00B050"/>
                </a:solidFill>
              </a:rPr>
              <a:t>«Мусор смело пустим в дело». Цветная соль  в баночке из-под йогурта украсит мамину кухню</a:t>
            </a:r>
            <a:r>
              <a:rPr b="1" dirty="0" lang="ru-RU" smtClean="0" sz="2400">
                <a:solidFill>
                  <a:srgbClr val="00B050"/>
                </a:solidFill>
              </a:rPr>
              <a:t>.</a:t>
            </a:r>
            <a:endParaRPr b="1" dirty="0" lang="ru-RU" sz="24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3-24 11-10-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0"/>
            <a:ext cx="4143372" cy="3107529"/>
          </a:xfrm>
          <a:prstGeom prst="rect">
            <a:avLst/>
          </a:prstGeom>
        </p:spPr>
      </p:pic>
      <p:pic>
        <p:nvPicPr>
          <p:cNvPr id="5" name="Рисунок 4" descr="2021-03-24 11-14-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893215"/>
            <a:ext cx="5286380" cy="39647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57166"/>
            <a:ext cx="50006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«Мусор смело пустим в дело». Интересная игрушка из картинки из старой книжки и пробки от бутылки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3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8"/>
          <a:stretch/>
        </p:blipFill>
        <p:spPr bwMode="auto">
          <a:xfrm>
            <a:off x="2785431" y="3786190"/>
            <a:ext cx="5719992" cy="285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500042"/>
            <a:ext cx="4297490" cy="3223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29256" y="642918"/>
            <a:ext cx="2857520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400">
                <a:solidFill>
                  <a:srgbClr val="00B050"/>
                </a:solidFill>
              </a:rPr>
              <a:t>«Мусор смело пустим в дело».</a:t>
            </a:r>
            <a:endParaRPr b="1" dirty="0" lang="ru-RU" sz="24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21-04-07 07-14-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22" y="714356"/>
            <a:ext cx="8300999" cy="296321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3714752"/>
            <a:ext cx="4284661" cy="287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85786" y="0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Красивые цветы на чистой планете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021-04-14 07-33-57_16183712787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201" y="1214422"/>
            <a:ext cx="9057799" cy="3571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34" y="500042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Наша чистая, красивая планета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20556" y="1076739"/>
            <a:ext cx="652872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00694" y="571480"/>
            <a:ext cx="3643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Нетрадиционное спортивное оборудование из бросового материала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2089538"/>
            <a:ext cx="6067004" cy="4550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6" y="764704"/>
            <a:ext cx="441649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29124" y="285728"/>
            <a:ext cx="47148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Выставка творческих работ из бросового материала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 «Преврати мусор в красоту!»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480"/>
            <a:ext cx="3071802" cy="310854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800">
                <a:solidFill>
                  <a:srgbClr val="00B050"/>
                </a:solidFill>
              </a:rPr>
              <a:t>Создание </a:t>
            </a:r>
            <a:r>
              <a:rPr b="1" dirty="0" err="1" lang="ru-RU" smtClean="0" sz="2800">
                <a:solidFill>
                  <a:srgbClr val="00B050"/>
                </a:solidFill>
              </a:rPr>
              <a:t>лэпбука</a:t>
            </a:r>
            <a:r>
              <a:rPr b="1" dirty="0" lang="ru-RU" smtClean="0" sz="2800">
                <a:solidFill>
                  <a:srgbClr val="00B050"/>
                </a:solidFill>
              </a:rPr>
              <a:t> «Мы экологами стали». Совместная работа воспитателя с детьми.</a:t>
            </a:r>
            <a:endParaRPr b="1" dirty="0" lang="ru-RU" sz="2800">
              <a:solidFill>
                <a:srgbClr val="00B050"/>
              </a:solidFill>
            </a:endParaRPr>
          </a:p>
        </p:txBody>
      </p:sp>
      <p:pic>
        <p:nvPicPr>
          <p:cNvPr descr="2021-04-16 07-41-33.JPG" id="5" name="Рисунок 4"/>
          <p:cNvPicPr>
            <a:picLocks noChangeAspect="1"/>
          </p:cNvPicPr>
          <p:nvPr/>
        </p:nvPicPr>
        <p:blipFill>
          <a:blip cstate="print" r:embed="rId3"/>
          <a:srcRect b="60"/>
          <a:stretch>
            <a:fillRect/>
          </a:stretch>
        </p:blipFill>
        <p:spPr>
          <a:xfrm>
            <a:off x="2357422" y="3286124"/>
            <a:ext cx="5143504" cy="3286148"/>
          </a:xfrm>
          <a:prstGeom prst="rect">
            <a:avLst/>
          </a:prstGeom>
        </p:spPr>
      </p:pic>
      <p:pic>
        <p:nvPicPr>
          <p:cNvPr descr="2021-04-16 07-42-28.JPG" id="6" name="Рисунок 5"/>
          <p:cNvPicPr>
            <a:picLocks noChangeAspect="1"/>
          </p:cNvPicPr>
          <p:nvPr/>
        </p:nvPicPr>
        <p:blipFill>
          <a:blip cstate="print" r:embed="rId4"/>
          <a:srcRect b="-3" r="8"/>
          <a:stretch>
            <a:fillRect/>
          </a:stretch>
        </p:blipFill>
        <p:spPr>
          <a:xfrm>
            <a:off x="3026469" y="214290"/>
            <a:ext cx="5760341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0"/>
            <a:ext cx="80724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indent="0" marL="45720">
              <a:buNone/>
            </a:pPr>
            <a:r>
              <a:rPr b="1" dirty="0" lang="ru-RU" smtClean="0" sz="2800">
                <a:solidFill>
                  <a:srgbClr val="00B050"/>
                </a:solidFill>
              </a:rPr>
              <a:t>Родительское собрание «Проблема загрязнения окружающей среды мусором», проведение анкетирования  «Волнуют ли вас проблемы мусора?»</a:t>
            </a:r>
            <a:endParaRPr b="1" dirty="0" lang="ru-RU" sz="2800">
              <a:solidFill>
                <a:srgbClr val="00B050"/>
              </a:solidFill>
            </a:endParaRPr>
          </a:p>
        </p:txBody>
      </p:sp>
      <p:pic>
        <p:nvPicPr>
          <p:cNvPr descr="C:\Users\1\Desktop\В РАБОТЕ\экология 2018\для проекта  №2\собрание\IMG_0250.JPG" id="6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915" y="3000372"/>
            <a:ext cx="4832085" cy="362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1\Desktop\В РАБОТЕ\экология 2018\для проекта  №2\собрание\IMG_0224.JPG" id="7" name="Picture 2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2"/>
          <a:stretch/>
        </p:blipFill>
        <p:spPr bwMode="auto">
          <a:xfrm>
            <a:off x="0" y="1928802"/>
            <a:ext cx="5557413" cy="428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2021-03-17 09-28-57.JPG" id="5" name="Рисунок 4"/>
          <p:cNvPicPr>
            <a:picLocks noChangeAspect="1"/>
          </p:cNvPicPr>
          <p:nvPr/>
        </p:nvPicPr>
        <p:blipFill>
          <a:blip cstate="print" r:embed="rId3"/>
          <a:srcRect b="73"/>
          <a:stretch>
            <a:fillRect/>
          </a:stretch>
        </p:blipFill>
        <p:spPr>
          <a:xfrm>
            <a:off x="0" y="1142984"/>
            <a:ext cx="3860829" cy="2714644"/>
          </a:xfrm>
          <a:prstGeom prst="rect">
            <a:avLst/>
          </a:prstGeom>
        </p:spPr>
      </p:pic>
      <p:pic>
        <p:nvPicPr>
          <p:cNvPr descr="2021-03-17 09-30-19.JPG" id="6" name="Рисунок 5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4286248" y="1285860"/>
            <a:ext cx="4572031" cy="3429024"/>
          </a:xfrm>
          <a:prstGeom prst="rect">
            <a:avLst/>
          </a:prstGeom>
        </p:spPr>
      </p:pic>
      <p:pic>
        <p:nvPicPr>
          <p:cNvPr descr="2021-03-17 09-31-22.JPG" id="7" name="Рисунок 6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785786" y="3696868"/>
            <a:ext cx="4214842" cy="31611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214290"/>
            <a:ext cx="7215238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Просмотр презентации </a:t>
            </a:r>
          </a:p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«Вторая жизнь ненужных вещей»</a:t>
            </a:r>
            <a:endParaRPr b="1" dirty="0" lang="ru-RU" sz="28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8858280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2800">
                <a:solidFill>
                  <a:srgbClr val="00B050"/>
                </a:solidFill>
              </a:rPr>
              <a:t>Папки -  передвижки для родителей</a:t>
            </a:r>
            <a:endParaRPr b="1" dirty="0" lang="ru-RU" sz="2800">
              <a:solidFill>
                <a:srgbClr val="00B050"/>
              </a:solidFill>
            </a:endParaRPr>
          </a:p>
        </p:txBody>
      </p:sp>
      <p:pic>
        <p:nvPicPr>
          <p:cNvPr descr="2021-04-16 10-30-28.JPG" id="5" name="Рисунок 4"/>
          <p:cNvPicPr>
            <a:picLocks noChangeAspect="1"/>
          </p:cNvPicPr>
          <p:nvPr/>
        </p:nvPicPr>
        <p:blipFill>
          <a:blip cstate="print" r:embed="rId3"/>
          <a:srcRect b="66"/>
          <a:stretch>
            <a:fillRect/>
          </a:stretch>
        </p:blipFill>
        <p:spPr>
          <a:xfrm>
            <a:off x="0" y="3786190"/>
            <a:ext cx="6306207" cy="2857520"/>
          </a:xfrm>
          <a:prstGeom prst="rect">
            <a:avLst/>
          </a:prstGeom>
        </p:spPr>
      </p:pic>
      <p:pic>
        <p:nvPicPr>
          <p:cNvPr descr="2021-04-16 10-30-49.JPG" id="6" name="Рисунок 5"/>
          <p:cNvPicPr>
            <a:picLocks noChangeAspect="1"/>
          </p:cNvPicPr>
          <p:nvPr/>
        </p:nvPicPr>
        <p:blipFill>
          <a:blip cstate="print" r:embed="rId4"/>
          <a:srcRect b="-53" r="16"/>
          <a:stretch>
            <a:fillRect/>
          </a:stretch>
        </p:blipFill>
        <p:spPr>
          <a:xfrm>
            <a:off x="2928926" y="928670"/>
            <a:ext cx="5929354" cy="265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00204451_18-p-ekologicheskii-fon-dlya-prezentatsii-20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2021-04-16 10-37-18.JPG" id="5" name="Рисунок 4"/>
          <p:cNvPicPr>
            <a:picLocks noChangeAspect="1"/>
          </p:cNvPicPr>
          <p:nvPr/>
        </p:nvPicPr>
        <p:blipFill>
          <a:blip cstate="print" r:embed="rId3"/>
          <a:srcRect b="54" r="-21"/>
          <a:stretch>
            <a:fillRect/>
          </a:stretch>
        </p:blipFill>
        <p:spPr>
          <a:xfrm rot="10800000">
            <a:off x="0" y="0"/>
            <a:ext cx="4543760" cy="3339845"/>
          </a:xfrm>
          <a:prstGeom prst="rect">
            <a:avLst/>
          </a:prstGeom>
        </p:spPr>
      </p:pic>
      <p:pic>
        <p:nvPicPr>
          <p:cNvPr descr="2021-04-16 10-37-02.JPG" id="6" name="Рисунок 5"/>
          <p:cNvPicPr>
            <a:picLocks noChangeAspect="1"/>
          </p:cNvPicPr>
          <p:nvPr/>
        </p:nvPicPr>
        <p:blipFill>
          <a:blip cstate="print" r:embed="rId4"/>
          <a:srcRect b="38" r="22"/>
          <a:stretch>
            <a:fillRect/>
          </a:stretch>
        </p:blipFill>
        <p:spPr>
          <a:xfrm rot="10800000">
            <a:off x="0" y="3429000"/>
            <a:ext cx="4672483" cy="3429000"/>
          </a:xfrm>
          <a:prstGeom prst="rect">
            <a:avLst/>
          </a:prstGeom>
        </p:spPr>
      </p:pic>
      <p:pic>
        <p:nvPicPr>
          <p:cNvPr descr="2021-04-16 10-36-36.JPG" id="8" name="Рисунок 7"/>
          <p:cNvPicPr>
            <a:picLocks noChangeAspect="1"/>
          </p:cNvPicPr>
          <p:nvPr/>
        </p:nvPicPr>
        <p:blipFill>
          <a:blip cstate="print" r:embed="rId5"/>
          <a:srcRect b="-15" r="26"/>
          <a:stretch>
            <a:fillRect/>
          </a:stretch>
        </p:blipFill>
        <p:spPr>
          <a:xfrm rot="16200000">
            <a:off x="4311972" y="2383162"/>
            <a:ext cx="5092057" cy="38576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57752" y="357166"/>
            <a:ext cx="378621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800">
                <a:solidFill>
                  <a:srgbClr val="00B050"/>
                </a:solidFill>
              </a:rPr>
              <a:t>Почитайте с детьми</a:t>
            </a:r>
            <a:endParaRPr b="1" dirty="0" lang="ru-RU" sz="28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Книжки – малышки созданные родителями с детьми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6" name="Рисунок 5" descr="2021-04-16 10-41-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071546"/>
            <a:ext cx="7429552" cy="557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214290"/>
            <a:ext cx="65008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Листовки «Так не должно быть» (сделаны родителями с детьми)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392780"/>
            <a:ext cx="6786610" cy="508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C:\Users\user\Desktop\DSCN4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142984"/>
            <a:ext cx="7279213" cy="54594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214290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Спектакль «Однажды в лесу». Костюмы созданы силами родителей.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142984"/>
            <a:ext cx="3503441" cy="295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00108"/>
            <a:ext cx="3770276" cy="339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3916926"/>
            <a:ext cx="3921128" cy="2941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71472" y="0"/>
            <a:ext cx="7429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Участие в передаче «</a:t>
            </a:r>
            <a:r>
              <a:rPr lang="ru-RU" sz="2800" b="1" dirty="0" err="1" smtClean="0">
                <a:solidFill>
                  <a:srgbClr val="00B050"/>
                </a:solidFill>
              </a:rPr>
              <a:t>Шудон</a:t>
            </a:r>
            <a:r>
              <a:rPr lang="ru-RU" sz="2800" b="1" dirty="0" smtClean="0">
                <a:solidFill>
                  <a:srgbClr val="00B050"/>
                </a:solidFill>
              </a:rPr>
              <a:t> Корка.  «Эко -  Патруль».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IMG_20210315_1532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3107553"/>
            <a:ext cx="5000596" cy="3750447"/>
          </a:xfrm>
          <a:prstGeom prst="rect">
            <a:avLst/>
          </a:prstGeom>
        </p:spPr>
      </p:pic>
      <p:pic>
        <p:nvPicPr>
          <p:cNvPr id="6" name="Рисунок 5" descr="2021-03-15 09-10-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1" y="500042"/>
            <a:ext cx="3714776" cy="2786082"/>
          </a:xfrm>
          <a:prstGeom prst="rect">
            <a:avLst/>
          </a:prstGeom>
        </p:spPr>
      </p:pic>
      <p:pic>
        <p:nvPicPr>
          <p:cNvPr id="3" name="Рисунок 2" descr="2021-03-15 09-15-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142984"/>
            <a:ext cx="3905275" cy="29289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214290"/>
            <a:ext cx="492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Плакат «Планета без мусора»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021-04-06 20-35-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19" y="1714488"/>
            <a:ext cx="8255027" cy="46434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0" y="642918"/>
            <a:ext cx="7072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Знакомство со специальными  контейнерами для мусора. 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62895" y="3244334"/>
            <a:ext cx="1418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Знакомство.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021-03-19 09-45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9494" y="0"/>
            <a:ext cx="5524506" cy="4143380"/>
          </a:xfrm>
          <a:prstGeom prst="rect">
            <a:avLst/>
          </a:prstGeom>
        </p:spPr>
      </p:pic>
      <p:pic>
        <p:nvPicPr>
          <p:cNvPr id="6" name="Рисунок 5" descr="2021-03-16 09-24-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4286256"/>
            <a:ext cx="3047989" cy="2285992"/>
          </a:xfrm>
          <a:prstGeom prst="rect">
            <a:avLst/>
          </a:prstGeom>
        </p:spPr>
      </p:pic>
      <p:pic>
        <p:nvPicPr>
          <p:cNvPr id="7" name="Рисунок 6" descr="IMG_05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214794"/>
            <a:ext cx="4849919" cy="26432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42918"/>
            <a:ext cx="35718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Экспериментальная деятельность  «Как отходы мешают природе»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021-03-23 12-29-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2403" y="-17883"/>
            <a:ext cx="4881597" cy="3661197"/>
          </a:xfrm>
          <a:prstGeom prst="rect">
            <a:avLst/>
          </a:prstGeom>
        </p:spPr>
      </p:pic>
      <p:pic>
        <p:nvPicPr>
          <p:cNvPr id="7" name="Рисунок 6" descr="2021-03-23 12-26-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7657" y="3500414"/>
            <a:ext cx="4476781" cy="3357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428604"/>
            <a:ext cx="36433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Экспериментальная деятельность «Почему вода в родниках чистая»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8" name="Picture 4" descr="C:\Users\user\Desktop\20211027_1706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46804" y="-30861240"/>
            <a:ext cx="30289712" cy="19221450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214554"/>
            <a:ext cx="779480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28662" y="642918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Экспериментальная деятельность. «Сколько мусора за один день  собирает дома наша группа?»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473</Words>
  <Application>Microsoft Office PowerPoint</Application>
  <PresentationFormat>Экран (4:3)</PresentationFormat>
  <Paragraphs>66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58</cp:revision>
  <dcterms:created xsi:type="dcterms:W3CDTF">2021-04-15T04:46:16Z</dcterms:created>
  <dcterms:modified xsi:type="dcterms:W3CDTF">2021-11-01T10:42:02Z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4196738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S9.1.2</vt:lpwstr>
  </property>
</Properties>
</file>