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2" r:id="rId16"/>
    <p:sldId id="269" r:id="rId17"/>
    <p:sldId id="270" r:id="rId18"/>
    <p:sldId id="273" r:id="rId19"/>
    <p:sldId id="274" r:id="rId20"/>
    <p:sldId id="271" r:id="rId21"/>
    <p:sldId id="275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1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B00531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620688"/>
            <a:ext cx="7416824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Москва златоглавая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B00531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4" descr="Колокольня Иван Велики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0"/>
            <a:ext cx="4575175" cy="6858000"/>
          </a:xfrm>
          <a:prstGeom prst="rect">
            <a:avLst/>
          </a:prstGeom>
          <a:noFill/>
        </p:spPr>
      </p:pic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4787900" y="1196752"/>
            <a:ext cx="4248150" cy="30244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Колокольня </a:t>
            </a:r>
          </a:p>
          <a:p>
            <a:pPr algn="ctr"/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Ивана Великого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B00531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4" descr="31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0"/>
            <a:ext cx="5538787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15616" y="260648"/>
            <a:ext cx="763284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Царь  -  колокол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B00531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4" descr="Успенский собо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589588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148064" y="2564905"/>
            <a:ext cx="3995936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Успенский </a:t>
            </a:r>
          </a:p>
          <a:p>
            <a:pPr algn="ctr"/>
            <a:r>
              <a:rPr lang="ru-RU" sz="60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собор</a:t>
            </a:r>
            <a:endParaRPr lang="ru-RU" sz="60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B00531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628800"/>
            <a:ext cx="7715200" cy="4602317"/>
          </a:xfrm>
          <a:prstGeom prst="rect">
            <a:avLst/>
          </a:prstGeom>
          <a:ln>
            <a:solidFill>
              <a:srgbClr val="99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95536" y="0"/>
            <a:ext cx="806489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Венчание на царство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B00531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4" descr="шапка мономах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5205412" cy="62642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932040" y="1844825"/>
            <a:ext cx="4211960" cy="212365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Шапка </a:t>
            </a:r>
          </a:p>
          <a:p>
            <a:pPr algn="ctr"/>
            <a:r>
              <a:rPr lang="ru-RU" sz="66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Мономаха</a:t>
            </a:r>
            <a:endParaRPr lang="ru-RU" sz="66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B00531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4" descr="собор Василия Блаженного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116513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355976" y="404664"/>
            <a:ext cx="4536504" cy="286232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Собор </a:t>
            </a:r>
          </a:p>
          <a:p>
            <a:pPr algn="ctr"/>
            <a:r>
              <a:rPr lang="ru-RU" sz="60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Василия </a:t>
            </a:r>
          </a:p>
          <a:p>
            <a:pPr algn="ctr"/>
            <a:r>
              <a:rPr lang="ru-RU" sz="60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Блаженного</a:t>
            </a:r>
            <a:endParaRPr lang="ru-RU" sz="60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B00531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4" descr="благовещенский собо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0"/>
            <a:ext cx="7885113" cy="6858000"/>
          </a:xfrm>
          <a:prstGeom prst="rect">
            <a:avLst/>
          </a:prstGeom>
          <a:noFill/>
        </p:spPr>
      </p:pic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1115616" y="5589588"/>
            <a:ext cx="6912767" cy="171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Благовещенский собор</a:t>
            </a:r>
          </a:p>
          <a:p>
            <a:pPr algn="ctr"/>
            <a:endParaRPr lang="ru-RU" sz="36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B00531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4" descr="архангельский собо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0"/>
            <a:ext cx="7848600" cy="6915150"/>
          </a:xfrm>
          <a:prstGeom prst="rect">
            <a:avLst/>
          </a:prstGeom>
          <a:noFill/>
        </p:spPr>
      </p:pic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4211961" y="5445224"/>
            <a:ext cx="4932040" cy="14127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Архангельский </a:t>
            </a:r>
          </a:p>
          <a:p>
            <a:pPr algn="ctr"/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собор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B00531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4" descr="C:\Users\Пользователь\Desktop\1.jpg"/>
          <p:cNvPicPr>
            <a:picLocks noChangeAspect="1" noChangeArrowheads="1"/>
          </p:cNvPicPr>
          <p:nvPr/>
        </p:nvPicPr>
        <p:blipFill>
          <a:blip r:embed="rId3" cstate="print"/>
          <a:srcRect l="3130" t="3307" r="3130" b="5530"/>
          <a:stretch>
            <a:fillRect/>
          </a:stretch>
        </p:blipFill>
        <p:spPr>
          <a:xfrm>
            <a:off x="467544" y="1196752"/>
            <a:ext cx="8208911" cy="5427623"/>
          </a:xfrm>
          <a:prstGeom prst="rect">
            <a:avLst/>
          </a:prstGeom>
          <a:noFill/>
          <a:ln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55576" y="0"/>
            <a:ext cx="79547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Monotype Corsiva" pitchFamily="66" charset="0"/>
              </a:rPr>
              <a:t>Соборная площадь</a:t>
            </a:r>
            <a:endParaRPr lang="ru-RU" sz="8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534561"/>
            <a:ext cx="912660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Москва златоглавая</a:t>
            </a:r>
            <a:endParaRPr lang="ru-RU" sz="8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B00531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9778" y="1772817"/>
            <a:ext cx="9024458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Почему Кремль – </a:t>
            </a:r>
          </a:p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сердце России?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WB00531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Сердце 3"/>
          <p:cNvSpPr/>
          <p:nvPr/>
        </p:nvSpPr>
        <p:spPr>
          <a:xfrm>
            <a:off x="683568" y="332656"/>
            <a:ext cx="2160240" cy="14904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827584" y="1628800"/>
            <a:ext cx="43204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195736" y="1628800"/>
            <a:ext cx="36004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0" y="2276872"/>
            <a:ext cx="1560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движение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267744" y="2204864"/>
            <a:ext cx="12891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питание</a:t>
            </a:r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3789040"/>
            <a:ext cx="7992888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Москва – сердце России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Кремль – сердце Москвы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10" grpId="0"/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B00531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404664"/>
            <a:ext cx="806489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Monotype Corsiva" pitchFamily="66" charset="0"/>
              </a:rPr>
              <a:t>«Только та страна, в которой люди помнят о своём прошлом, достойна будущего!»</a:t>
            </a:r>
          </a:p>
          <a:p>
            <a:endParaRPr lang="ru-RU" sz="66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6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(человеческая мудрость)</a:t>
            </a:r>
            <a:endParaRPr lang="ru-RU" sz="66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/17982_e68f073ad8d934e890ef22ddeb65d39f.jpg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181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folHlink"/>
                </a:solidFill>
              </a:rPr>
              <a:t>   </a:t>
            </a:r>
            <a:r>
              <a:rPr lang="ru-RU" sz="4800" b="1" dirty="0" smtClean="0"/>
              <a:t>Москва. Звонят колокола.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800" b="1" dirty="0" smtClean="0"/>
              <a:t>   Москва. Златые купола.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800" b="1" dirty="0" smtClean="0"/>
              <a:t>   Москва. По золоту икон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800" b="1" dirty="0" smtClean="0"/>
              <a:t>   Проходит летопись времен.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5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1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1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100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100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00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0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100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100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00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B00531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9778" y="1772817"/>
            <a:ext cx="9024458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Почему Кремль – </a:t>
            </a:r>
          </a:p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сердце России?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B00531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Объект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B00531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5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80416"/>
            <a:ext cx="9144000" cy="6297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B00531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der_moskow_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19" y="378741"/>
            <a:ext cx="8604243" cy="60745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B00531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v6GqG0kSQpQ.jpg"/>
          <p:cNvPicPr>
            <a:picLocks noChangeAspect="1"/>
          </p:cNvPicPr>
          <p:nvPr/>
        </p:nvPicPr>
        <p:blipFill>
          <a:blip r:embed="rId3" cstate="print"/>
          <a:srcRect b="14374"/>
          <a:stretch>
            <a:fillRect/>
          </a:stretch>
        </p:blipFill>
        <p:spPr>
          <a:xfrm>
            <a:off x="2667000" y="3160688"/>
            <a:ext cx="6477000" cy="3697312"/>
          </a:xfrm>
          <a:prstGeom prst="rect">
            <a:avLst/>
          </a:prstGeom>
        </p:spPr>
      </p:pic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5471343" cy="3501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B00531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D:\Светлана\картинки\Окружающий мир\Кремль при Иване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8383760" cy="5988401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B00531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4" descr="C:\Users\Пользователь\Desktop\1.jpg"/>
          <p:cNvPicPr>
            <a:picLocks noChangeAspect="1" noChangeArrowheads="1"/>
          </p:cNvPicPr>
          <p:nvPr/>
        </p:nvPicPr>
        <p:blipFill>
          <a:blip r:embed="rId3" cstate="print"/>
          <a:srcRect l="3130" t="3307" r="3130" b="5530"/>
          <a:stretch>
            <a:fillRect/>
          </a:stretch>
        </p:blipFill>
        <p:spPr>
          <a:xfrm>
            <a:off x="467544" y="1124744"/>
            <a:ext cx="8208911" cy="5427623"/>
          </a:xfrm>
          <a:prstGeom prst="rect">
            <a:avLst/>
          </a:prstGeom>
          <a:noFill/>
          <a:ln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55576" y="0"/>
            <a:ext cx="79547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Monotype Corsiva" pitchFamily="66" charset="0"/>
              </a:rPr>
              <a:t>Соборная площадь</a:t>
            </a:r>
            <a:endParaRPr lang="ru-RU" sz="8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93</Words>
  <Application>Microsoft Office PowerPoint</Application>
  <PresentationFormat>Экран (4:3)</PresentationFormat>
  <Paragraphs>33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2016-02-10T05:15:22Z</dcterms:created>
  <dcterms:modified xsi:type="dcterms:W3CDTF">2016-02-10T07:21:31Z</dcterms:modified>
</cp:coreProperties>
</file>