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8" r:id="rId2"/>
    <p:sldId id="299" r:id="rId3"/>
    <p:sldId id="273" r:id="rId4"/>
    <p:sldId id="301" r:id="rId5"/>
    <p:sldId id="300" r:id="rId6"/>
    <p:sldId id="303" r:id="rId7"/>
    <p:sldId id="307" r:id="rId8"/>
    <p:sldId id="313" r:id="rId9"/>
    <p:sldId id="310" r:id="rId10"/>
    <p:sldId id="305" r:id="rId11"/>
    <p:sldId id="311" r:id="rId12"/>
    <p:sldId id="306" r:id="rId13"/>
    <p:sldId id="308" r:id="rId14"/>
    <p:sldId id="309" r:id="rId15"/>
    <p:sldId id="28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6AE87-24F6-4C62-A1B4-35E77DA5D4D9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F51C5-59DF-408D-B889-B12E1DDC3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27413-5FAD-4580-A881-8AA7EA952396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6C1E-AECC-49F6-BE9A-E3C136E4A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39EB9-373A-4900-A92F-66C2FFD6217D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5917-6C91-4922-B3EF-D5EEF8D75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3C059-2D62-43EB-B1B9-417B881D6215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F3BE-3E11-4B65-9E3A-8FEE66C91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6E04D-2BD0-4ADF-8EE8-2A40086791F9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E865-4969-4C8A-A458-664D4A694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0172-3BED-4AD4-8AE2-ABCA94501328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C0871-5D36-4097-A35F-087FE81A4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5124-43CD-47F6-BD77-373B582DFB3C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AA9CC-0252-43C4-B045-BDEBFC6AC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8A155-0654-45FC-9F52-4E656D92D723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2DEF1-401C-4823-8F40-148D96BCE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EC44-8E52-47DC-A731-1BF80606E416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0AD18-950B-4354-A77C-E1B0C751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E4F96-2187-4782-9140-0C46C32A5106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271B-3BC9-4F05-9E40-C2E2A714C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359C3-7D78-415B-A360-A6FD62F86D9B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4E7E7-E015-4331-82B6-DB7BC99D0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2DE938-96F7-42CB-9622-60EAD4B473F3}" type="datetimeFigureOut">
              <a:rPr lang="en-US"/>
              <a:pPr>
                <a:defRPr/>
              </a:pPr>
              <a:t>4/21/2011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2E84CE-1AA7-492C-A9D5-DDD2B718E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video" Target="file:///C:\Documents%20and%20Settings\oubegunec\&#1056;&#1072;&#1073;&#1086;&#1095;&#1080;&#1081;%20&#1089;&#1090;&#1086;&#1083;\NS_SpiginaOU_Konkurs&#1040;&#1052;&#1054;1_\NS_SpiginaOU_Konkurs&#1040;&#1052;&#1054;1_klip2.wmv.wmv" TargetMode="External"/><Relationship Id="rId7" Type="http://schemas.openxmlformats.org/officeDocument/2006/relationships/image" Target="../media/image10.png"/><Relationship Id="rId2" Type="http://schemas.openxmlformats.org/officeDocument/2006/relationships/video" Target="file:///I:\&#1082;&#1086;&#1085;&#1082;&#1091;&#1088;&#1089;\&#1091;&#1088;&#1086;&#1082;%20&#1093;&#1086;&#1082;&#1082;&#1091;(2)\NS_SpiginaOYU_Konkurs&#1040;&#1052;&#1054;1_klip2.wmv.wmv" TargetMode="External"/><Relationship Id="rId1" Type="http://schemas.openxmlformats.org/officeDocument/2006/relationships/video" Target="file:///C:\Documents%20and%20Settings\&#1055;&#1086;&#1083;&#1100;&#1079;&#1086;&#1074;&#1072;&#1090;&#1077;&#1083;&#1100;\&#1056;&#1072;&#1073;&#1086;&#1095;&#1080;&#1081;%20&#1089;&#1090;&#1086;&#1083;\&#1087;&#1088;&#1077;&#1079;&#1077;&#1085;&#1090;&#1072;&#1094;&#1080;&#1080;%20&#1103;&#1087;&#1086;&#1085;&#1080;&#1103;\&#1041;&#1077;&#1079;%20&#1085;&#1072;&#1079;&#1074;&#1072;&#1085;&#1080;&#1103;1.wmv" TargetMode="Externa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video" Target="file:///C:\Users\Admin\Desktop\129_SpiginaOU_Konku\SpiginaOU_Konku\SpiginaOU_Konkurs\SpiginaOU_klip2.m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dmin\Desktop\129_SpiginaOU_Konku\SpiginaOU_Konku\SpiginaOU_Konkurs\SpiginaOU_muzpauza.mp3" TargetMode="Externa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7;&#1088;&#1077;&#1079;&#1077;&#1085;&#1090;&#1072;&#1094;&#1080;&#1080;%20&#1103;&#1087;&#1086;&#1085;&#1080;&#1103;\&#1053;&#1086;&#1074;&#1072;&#1103;%20&#1087;&#1072;&#1087;&#1082;&#1072;%20(2)\&#1084;&#1072;&#1075;&#1096;&#1075;&#1085;&#1072;&#1075;&#1072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4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129_SpiginaOU_Konku\SpiginaOU_Konku\SpiginaOU_Konkurs\SpiginaOU_muzfragment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Admin\Desktop\129_SpiginaOU_Konku\SpiginaOU_Konku\SpiginaOU_Konkurs\SpiginaOU_muzpauza.mp3" TargetMode="Externa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7;&#1088;&#1077;&#1079;&#1077;&#1085;&#1090;&#1072;&#1094;&#1080;&#1080;%20&#1103;&#1087;&#1086;&#1085;&#1080;&#1103;\&#1053;&#1086;&#1074;&#1072;&#1103;%20&#1087;&#1072;&#1087;&#1082;&#1072;%20(2)\&#1084;&#1072;&#1075;&#1096;&#1075;&#1085;&#1072;&#1075;&#1072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129_SpiginaOU_Konku\SpiginaOU_Konku\SpiginaOU_Konkurs\SpiginaOU_klip1.m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913" y="0"/>
            <a:ext cx="920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848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литературного чтения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з названия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NS_SpiginaOYU_KonkursАМО1_klip2.wmv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143000" y="11430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NS_SpiginaOU_KonkursАМО1_klip2.wmv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143000" y="11430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piginaOU_klip2.mpg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7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5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1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5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24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49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5425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агшгна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C:\Documents and Settings\Пользователь\Рабочий стол\презентации япония\Рисунок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piginaOU_muzpauz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48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6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06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69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848600" cy="6019800"/>
          </a:xfrm>
        </p:spPr>
        <p:txBody>
          <a:bodyPr/>
          <a:lstStyle/>
          <a:p>
            <a:pPr algn="l"/>
            <a:r>
              <a:rPr lang="ru-RU" smtClean="0"/>
              <a:t>1. Было трудно…</a:t>
            </a:r>
            <a:br>
              <a:rPr lang="ru-RU" smtClean="0"/>
            </a:br>
            <a:r>
              <a:rPr lang="ru-RU" smtClean="0"/>
              <a:t>2. Я выполнял задания…</a:t>
            </a:r>
            <a:br>
              <a:rPr lang="ru-RU" smtClean="0"/>
            </a:br>
            <a:r>
              <a:rPr lang="ru-RU" smtClean="0"/>
              <a:t>3. Я почувствовал, что…</a:t>
            </a:r>
            <a:br>
              <a:rPr lang="ru-RU" smtClean="0"/>
            </a:br>
            <a:r>
              <a:rPr lang="ru-RU" smtClean="0"/>
              <a:t>4. Я приобрёл…</a:t>
            </a:r>
            <a:br>
              <a:rPr lang="ru-RU" smtClean="0"/>
            </a:br>
            <a:r>
              <a:rPr lang="ru-RU" smtClean="0"/>
              <a:t>5. Я научился…</a:t>
            </a:r>
            <a:br>
              <a:rPr lang="ru-RU" smtClean="0"/>
            </a:br>
            <a:r>
              <a:rPr lang="ru-RU" smtClean="0"/>
              <a:t>6. У меня получилось…</a:t>
            </a:r>
            <a:br>
              <a:rPr lang="ru-RU" smtClean="0"/>
            </a:br>
            <a:r>
              <a:rPr lang="ru-RU" smtClean="0"/>
              <a:t>7. Я смог…</a:t>
            </a:r>
            <a:br>
              <a:rPr lang="ru-RU" smtClean="0"/>
            </a:br>
            <a:r>
              <a:rPr lang="ru-RU" smtClean="0"/>
              <a:t>8. Я попробую…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534400" cy="6096000"/>
          </a:xfrm>
        </p:spPr>
        <p:txBody>
          <a:bodyPr/>
          <a:lstStyle/>
          <a:p>
            <a:pPr algn="l"/>
            <a:r>
              <a:rPr lang="ru-RU" sz="2800" smtClean="0"/>
              <a:t> Мудрым можно назвать того, кто от каждого умеет чему-нибудь научиться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  Стремление познать всё больше и больше – единственно важное в жизни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  Всё, что может трогать сердце, наполнять и возвышать душу – вот поэзия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 Чем богаче твой внутренний мир, чем тоньше он умеет     чувствовать, тем глубже твоя душа откликнется на прозвучавший зов в душе поэта</a:t>
            </a:r>
            <a:br>
              <a:rPr lang="ru-RU" sz="2800" smtClean="0"/>
            </a:br>
            <a:r>
              <a:rPr lang="ru-RU" sz="2800" smtClean="0"/>
              <a:t>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3200400" cy="5791200"/>
          </a:xfrm>
        </p:spPr>
        <p:txBody>
          <a:bodyPr/>
          <a:lstStyle/>
          <a:p>
            <a:pPr algn="l" eaLnBrk="1" hangingPunct="1"/>
            <a:r>
              <a:rPr lang="ru-RU" sz="3200" b="1" smtClean="0"/>
              <a:t>Домашнее задание:</a:t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1. Сочинить хокку о природе, друзьях.</a:t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2. Поискать дополнительный материал о японских поэтах.</a:t>
            </a:r>
            <a:br>
              <a:rPr lang="ru-RU" sz="3200" b="1" smtClean="0"/>
            </a:br>
            <a:endParaRPr lang="ru-RU" sz="3200" smtClean="0"/>
          </a:p>
        </p:txBody>
      </p:sp>
      <p:pic>
        <p:nvPicPr>
          <p:cNvPr id="16387" name="Содержимое 4" descr="hirosige24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33800" y="0"/>
            <a:ext cx="5410200" cy="68580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24400"/>
            <a:ext cx="8305800" cy="1066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075" name="Picture 2" descr="C:\Documents and Settings\Света\Мои документы\Искусство\Япония\Японская живопись Андо Хиросиге. Художник Хирошиге, Хиросигэ, Хирошигэ. Картины, гравюры Японии, биография_files\ban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5200"/>
            <a:ext cx="91440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piginaOU_muzfragme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72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иш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6"/>
          <p:cNvSpPr>
            <a:spLocks noGrp="1"/>
          </p:cNvSpPr>
          <p:nvPr>
            <p:ph type="title"/>
          </p:nvPr>
        </p:nvSpPr>
        <p:spPr>
          <a:xfrm>
            <a:off x="152400" y="381000"/>
            <a:ext cx="5410200" cy="1905000"/>
          </a:xfrm>
        </p:spPr>
        <p:txBody>
          <a:bodyPr/>
          <a:lstStyle/>
          <a:p>
            <a:r>
              <a:rPr lang="ru-RU" sz="3200" smtClean="0"/>
              <a:t>Чужих меж нами нет…</a:t>
            </a:r>
            <a:br>
              <a:rPr lang="ru-RU" sz="3200" smtClean="0"/>
            </a:br>
            <a:r>
              <a:rPr lang="ru-RU" sz="3200" smtClean="0"/>
              <a:t>Мы все  друг другу братья</a:t>
            </a:r>
            <a:br>
              <a:rPr lang="ru-RU" sz="3200" smtClean="0"/>
            </a:br>
            <a:r>
              <a:rPr lang="ru-RU" sz="3200" smtClean="0"/>
              <a:t>Под вишнями в цвету.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льзователь\Рабочий стол\презентации япония\Новая папка\47a3da91-b33f-d097-d7c4-2596644b41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Мир природы глазами         японского поэта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371600"/>
          <a:ext cx="83058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2"/>
                          </a:solidFill>
                        </a:rPr>
                        <a:t>Знаю</a:t>
                      </a:r>
                      <a:endParaRPr lang="ru-RU" sz="4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2"/>
                          </a:solidFill>
                        </a:rPr>
                        <a:t>Хочу узнать</a:t>
                      </a:r>
                      <a:endParaRPr lang="ru-RU" sz="4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2"/>
                          </a:solidFill>
                        </a:rPr>
                        <a:t>Узнал</a:t>
                      </a:r>
                      <a:endParaRPr lang="ru-RU" sz="4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276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1470025"/>
          </a:xfrm>
        </p:spPr>
        <p:txBody>
          <a:bodyPr/>
          <a:lstStyle/>
          <a:p>
            <a:r>
              <a:rPr lang="ru-RU" sz="4800" smtClean="0"/>
              <a:t>Чтение с пометами «Инсерт»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2667000"/>
            <a:ext cx="8305800" cy="2133600"/>
          </a:xfrm>
        </p:spPr>
        <p:txBody>
          <a:bodyPr/>
          <a:lstStyle/>
          <a:p>
            <a:r>
              <a:rPr lang="ru-RU" sz="4400" smtClean="0">
                <a:solidFill>
                  <a:schemeClr val="tx1"/>
                </a:solidFill>
              </a:rPr>
              <a:t>« ! »   удивило, думал по-другому</a:t>
            </a:r>
          </a:p>
          <a:p>
            <a:pPr algn="l"/>
            <a:r>
              <a:rPr lang="ru-RU" sz="4400" smtClean="0">
                <a:solidFill>
                  <a:schemeClr val="tx1"/>
                </a:solidFill>
              </a:rPr>
              <a:t>    «-»    не знал совсем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агшгна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:\Documents and Settings\Пользователь\Рабочий стол\презентации япония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64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piginaOU_muzpauz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8486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6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06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69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iginaOU_klip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62345"/>
            <a:ext cx="9144000" cy="673331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55</Words>
  <PresentationFormat>Экран (4:3)</PresentationFormat>
  <Paragraphs>12</Paragraphs>
  <Slides>15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литературного чтения</vt:lpstr>
      <vt:lpstr>Слайд 2</vt:lpstr>
      <vt:lpstr>Чужих меж нами нет… Мы все  друг другу братья Под вишнями в цвету.</vt:lpstr>
      <vt:lpstr>Мир природы глазами         японского поэта </vt:lpstr>
      <vt:lpstr>Слайд 5</vt:lpstr>
      <vt:lpstr>Чтение с пометами «Инсерт»</vt:lpstr>
      <vt:lpstr>Слайд 7</vt:lpstr>
      <vt:lpstr>Слайд 8</vt:lpstr>
      <vt:lpstr>Слайд 9</vt:lpstr>
      <vt:lpstr>Слайд 10</vt:lpstr>
      <vt:lpstr>Слайд 11</vt:lpstr>
      <vt:lpstr>Слайд 12</vt:lpstr>
      <vt:lpstr>1. Было трудно… 2. Я выполнял задания… 3. Я почувствовал, что… 4. Я приобрёл… 5. Я научился… 6. У меня получилось… 7. Я смог… 8. Я попробую…</vt:lpstr>
      <vt:lpstr> Мудрым можно назвать того, кто от каждого умеет чему-нибудь научиться     Стремление познать всё больше и больше – единственно важное в жизни     Всё, что может трогать сердце, наполнять и возвышать душу – вот поэзия    Чем богаче твой внутренний мир, чем тоньше он умеет     чувствовать, тем глубже твоя душа откликнется на прозвучавший зов в душе поэта  </vt:lpstr>
      <vt:lpstr>Домашнее задание:  1. Сочинить хокку о природе, друзьях.  2. Поискать дополнительный материал о японских поэтах.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японской живописи.</dc:title>
  <dc:creator>Ольга</dc:creator>
  <cp:lastModifiedBy>Admin</cp:lastModifiedBy>
  <cp:revision>55</cp:revision>
  <dcterms:modified xsi:type="dcterms:W3CDTF">2011-04-21T12:20:10Z</dcterms:modified>
</cp:coreProperties>
</file>