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EF13-F812-436B-9476-C6EBEAE9141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6FCD-00AF-4239-B54B-E4AC0AE479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EF13-F812-436B-9476-C6EBEAE9141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6FCD-00AF-4239-B54B-E4AC0AE479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EF13-F812-436B-9476-C6EBEAE9141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6FCD-00AF-4239-B54B-E4AC0AE479DE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EF13-F812-436B-9476-C6EBEAE9141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6FCD-00AF-4239-B54B-E4AC0AE479D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EF13-F812-436B-9476-C6EBEAE9141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6FCD-00AF-4239-B54B-E4AC0AE479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EF13-F812-436B-9476-C6EBEAE9141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6FCD-00AF-4239-B54B-E4AC0AE479D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EF13-F812-436B-9476-C6EBEAE9141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6FCD-00AF-4239-B54B-E4AC0AE479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EF13-F812-436B-9476-C6EBEAE9141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6FCD-00AF-4239-B54B-E4AC0AE479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EF13-F812-436B-9476-C6EBEAE9141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6FCD-00AF-4239-B54B-E4AC0AE479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EF13-F812-436B-9476-C6EBEAE9141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6FCD-00AF-4239-B54B-E4AC0AE479DE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EF13-F812-436B-9476-C6EBEAE9141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6FCD-00AF-4239-B54B-E4AC0AE479D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7ADEF13-F812-436B-9476-C6EBEAE9141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1C36FCD-00AF-4239-B54B-E4AC0AE479D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8134672" cy="936104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дополнительного образования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 детского творчества станицы Калининской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4581128"/>
            <a:ext cx="5936704" cy="2160240"/>
          </a:xfrm>
        </p:spPr>
        <p:txBody>
          <a:bodyPr>
            <a:normAutofit fontScale="32500" lnSpcReduction="20000"/>
          </a:bodyPr>
          <a:lstStyle/>
          <a:p>
            <a:pPr algn="r"/>
            <a:r>
              <a:rPr lang="ru-RU" sz="4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Автор-составитель:</a:t>
            </a:r>
          </a:p>
          <a:p>
            <a:pPr algn="r"/>
            <a:r>
              <a:rPr lang="ru-RU" sz="49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  <a:endParaRPr lang="ru-RU" sz="49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4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Середа Мария Николаевна</a:t>
            </a:r>
          </a:p>
          <a:p>
            <a:pPr algn="r"/>
            <a:r>
              <a:rPr lang="ru-RU" sz="4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r"/>
            <a:r>
              <a:rPr lang="ru-RU" sz="4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l"/>
            <a:r>
              <a:rPr lang="ru-RU" sz="49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ст. Калининская</a:t>
            </a:r>
            <a:endParaRPr lang="ru-RU" sz="49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49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2020 </a:t>
            </a:r>
            <a:r>
              <a:rPr lang="ru-RU" sz="4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23"/>
          <a:stretch/>
        </p:blipFill>
        <p:spPr bwMode="auto">
          <a:xfrm>
            <a:off x="683568" y="1157988"/>
            <a:ext cx="7088458" cy="2095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1" y="3921907"/>
            <a:ext cx="2877371" cy="293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5773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Serg\Desktop\учитель здоровья\картинки\hello_html_b1b603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0039" y="2606859"/>
            <a:ext cx="3106688" cy="125272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Профессор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Нефарио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Serg\Desktop\учитель здоровья\картинки\530a46389c5b0bfd32c4d876f75a6e97--minions-love-minions-despicable-m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88640"/>
            <a:ext cx="2250504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erg\Desktop\учитель здоровья\картинки\s12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" y="-473724"/>
            <a:ext cx="6044259" cy="433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699792" y="3861048"/>
            <a:ext cx="4608512" cy="24811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ЗАДАЧА: нам </a:t>
            </a:r>
            <a:r>
              <a:rPr lang="ru-RU" b="1" dirty="0"/>
              <a:t>необходимо узнать </a:t>
            </a:r>
            <a:r>
              <a:rPr lang="ru-RU" b="1" dirty="0" smtClean="0"/>
              <a:t>семь компонентов здорового образа жизни, </a:t>
            </a:r>
            <a:r>
              <a:rPr lang="ru-RU" b="1" dirty="0"/>
              <a:t>собрать магический кристалл и напомнить правила ЗОЖ людям.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35805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" y="9979"/>
            <a:ext cx="9190529" cy="684802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Аркадий Паровозов - Почему нужно соблюдать режим дня - мультфильм детям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5545" y="332656"/>
            <a:ext cx="828441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91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45283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51</TotalTime>
  <Words>35</Words>
  <Application>Microsoft Office PowerPoint</Application>
  <PresentationFormat>Экран (4:3)</PresentationFormat>
  <Paragraphs>10</Paragraphs>
  <Slides>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Волна</vt:lpstr>
      <vt:lpstr>муниципальное бюджетное учреждение дополнительного образования дом детского творчества станицы Калининской </vt:lpstr>
      <vt:lpstr>Профессор Нефарио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учреждение дополнительного образования дом детского творчества станицы Калининской</dc:title>
  <dc:creator>Дмитрий</dc:creator>
  <cp:lastModifiedBy>Дмитрий</cp:lastModifiedBy>
  <cp:revision>5</cp:revision>
  <dcterms:created xsi:type="dcterms:W3CDTF">2020-05-12T07:16:34Z</dcterms:created>
  <dcterms:modified xsi:type="dcterms:W3CDTF">2020-05-12T08:07:46Z</dcterms:modified>
</cp:coreProperties>
</file>