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63" r:id="rId3"/>
    <p:sldId id="258" r:id="rId4"/>
    <p:sldId id="264" r:id="rId5"/>
    <p:sldId id="259" r:id="rId6"/>
    <p:sldId id="262" r:id="rId7"/>
    <p:sldId id="267" r:id="rId8"/>
    <p:sldId id="268" r:id="rId9"/>
    <p:sldId id="271" r:id="rId10"/>
    <p:sldId id="272" r:id="rId11"/>
    <p:sldId id="269" r:id="rId12"/>
    <p:sldId id="270" r:id="rId13"/>
    <p:sldId id="273" r:id="rId14"/>
    <p:sldId id="26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2" autoAdjust="0"/>
    <p:restoredTop sz="94660"/>
  </p:normalViewPr>
  <p:slideViewPr>
    <p:cSldViewPr>
      <p:cViewPr varScale="1">
        <p:scale>
          <a:sx n="72" d="100"/>
          <a:sy n="72" d="100"/>
        </p:scale>
        <p:origin x="121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202C1A00-3E99-429F-B158-52AD505D61CC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4608345B-868A-4FD5-88E4-FC003C21DC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602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1A00-3E99-429F-B158-52AD505D61CC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345B-868A-4FD5-88E4-FC003C21DC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220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202C1A00-3E99-429F-B158-52AD505D61CC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4608345B-868A-4FD5-88E4-FC003C21DC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080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202C1A00-3E99-429F-B158-52AD505D61CC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4608345B-868A-4FD5-88E4-FC003C21DC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30107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202C1A00-3E99-429F-B158-52AD505D61CC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4608345B-868A-4FD5-88E4-FC003C21DC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441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1A00-3E99-429F-B158-52AD505D61CC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345B-868A-4FD5-88E4-FC003C21DC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6869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1A00-3E99-429F-B158-52AD505D61CC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345B-868A-4FD5-88E4-FC003C21DC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1072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1A00-3E99-429F-B158-52AD505D61CC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345B-868A-4FD5-88E4-FC003C21DC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2746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202C1A00-3E99-429F-B158-52AD505D61CC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4608345B-868A-4FD5-88E4-FC003C21DC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890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1A00-3E99-429F-B158-52AD505D61CC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345B-868A-4FD5-88E4-FC003C21DC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639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202C1A00-3E99-429F-B158-52AD505D61CC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4608345B-868A-4FD5-88E4-FC003C21DC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908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1A00-3E99-429F-B158-52AD505D61CC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345B-868A-4FD5-88E4-FC003C21DC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729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1A00-3E99-429F-B158-52AD505D61CC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345B-868A-4FD5-88E4-FC003C21DC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442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1A00-3E99-429F-B158-52AD505D61CC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345B-868A-4FD5-88E4-FC003C21DC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871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1A00-3E99-429F-B158-52AD505D61CC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345B-868A-4FD5-88E4-FC003C21DC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811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1A00-3E99-429F-B158-52AD505D61CC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345B-868A-4FD5-88E4-FC003C21DC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238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1A00-3E99-429F-B158-52AD505D61CC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8345B-868A-4FD5-88E4-FC003C21DC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039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C1A00-3E99-429F-B158-52AD505D61CC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8345B-868A-4FD5-88E4-FC003C21DC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294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8413" y="1500174"/>
            <a:ext cx="8229600" cy="4000528"/>
          </a:xfrm>
        </p:spPr>
        <p:txBody>
          <a:bodyPr>
            <a:normAutofit/>
          </a:bodyPr>
          <a:lstStyle/>
          <a:p>
            <a:pPr algn="r">
              <a:defRPr/>
            </a:pPr>
            <a:r>
              <a:rPr lang="ru-RU" altLang="en-US" sz="2200" b="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Подготовила и </a:t>
            </a:r>
            <a:r>
              <a:rPr lang="ru-RU" altLang="en-US" sz="2200" b="0" dirty="0">
                <a:solidFill>
                  <a:schemeClr val="tx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</a:rPr>
              <a:t>провела</a:t>
            </a:r>
            <a:br>
              <a:rPr lang="ru-RU" altLang="en-US" sz="2200" b="0" dirty="0">
                <a:solidFill>
                  <a:schemeClr val="tx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altLang="en-US" sz="2200" b="0" dirty="0">
                <a:solidFill>
                  <a:schemeClr val="tx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</a:rPr>
              <a:t>учитель начальных классов</a:t>
            </a:r>
            <a:br>
              <a:rPr lang="ru-RU" altLang="en-US" sz="2200" b="0" dirty="0">
                <a:solidFill>
                  <a:schemeClr val="tx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200" b="0" dirty="0">
                <a:solidFill>
                  <a:schemeClr val="tx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</a:rPr>
              <a:t>М</a:t>
            </a:r>
            <a:r>
              <a:rPr lang="ru-RU" altLang="en-US" sz="2200" b="0" dirty="0">
                <a:solidFill>
                  <a:schemeClr val="tx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</a:rPr>
              <a:t>КОУ</a:t>
            </a:r>
            <a:r>
              <a:rPr lang="ru-RU" sz="2200" b="0" dirty="0">
                <a:solidFill>
                  <a:schemeClr val="tx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</a:rPr>
              <a:t>“С</a:t>
            </a:r>
            <a:r>
              <a:rPr lang="ru-RU" altLang="en-US" sz="2200" b="0" dirty="0">
                <a:solidFill>
                  <a:schemeClr val="tx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</a:rPr>
              <a:t>ОШ </a:t>
            </a:r>
            <a:r>
              <a:rPr lang="ru-RU" sz="2200" b="0" dirty="0">
                <a:solidFill>
                  <a:schemeClr val="tx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</a:rPr>
              <a:t>№ 2 с. Карагач”</a:t>
            </a:r>
            <a:r>
              <a:rPr lang="ru-RU" sz="2200" b="0" dirty="0">
                <a:solidFill>
                  <a:schemeClr val="tx1">
                    <a:lumMod val="95000"/>
                  </a:schemeClr>
                </a:solidFill>
                <a:latin typeface="Times New Roman"/>
                <a:ea typeface="Malgun Gothic"/>
                <a:cs typeface="Times New Roman"/>
              </a:rPr>
              <a:t> </a:t>
            </a:r>
            <a:br>
              <a:rPr lang="ru-RU" sz="2200" b="0" dirty="0">
                <a:solidFill>
                  <a:schemeClr val="tx1">
                    <a:lumMod val="95000"/>
                  </a:schemeClr>
                </a:solidFill>
                <a:latin typeface="Times New Roman"/>
                <a:ea typeface="Malgun Gothic"/>
                <a:cs typeface="Times New Roman"/>
              </a:rPr>
            </a:br>
            <a:r>
              <a:rPr lang="ru-RU" sz="2200" b="0" dirty="0" err="1">
                <a:solidFill>
                  <a:schemeClr val="tx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</a:rPr>
              <a:t>Прохладненского</a:t>
            </a:r>
            <a:r>
              <a:rPr lang="ru-RU" sz="2200" b="0" dirty="0">
                <a:solidFill>
                  <a:schemeClr val="tx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</a:rPr>
              <a:t> муниципального района КБР.</a:t>
            </a:r>
            <a:r>
              <a:rPr lang="ru-RU" sz="2200" b="0" dirty="0">
                <a:solidFill>
                  <a:schemeClr val="tx1">
                    <a:lumMod val="95000"/>
                  </a:schemeClr>
                </a:solidFill>
                <a:latin typeface="Times New Roman"/>
                <a:ea typeface="Malgun Gothic"/>
                <a:cs typeface="Times New Roman"/>
              </a:rPr>
              <a:t> </a:t>
            </a:r>
            <a:br>
              <a:rPr lang="ru-RU" sz="2200" b="0" dirty="0">
                <a:solidFill>
                  <a:schemeClr val="tx1">
                    <a:lumMod val="95000"/>
                  </a:schemeClr>
                </a:solidFill>
                <a:latin typeface="Times New Roman"/>
                <a:ea typeface="Malgun Gothic"/>
                <a:cs typeface="Times New Roman"/>
              </a:rPr>
            </a:br>
            <a:r>
              <a:rPr lang="ru-RU" altLang="en-US" sz="2200" b="0" dirty="0">
                <a:solidFill>
                  <a:schemeClr val="tx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</a:rPr>
              <a:t>Кумыкова Асият </a:t>
            </a:r>
            <a:r>
              <a:rPr lang="ru-RU" sz="2200" b="0" dirty="0">
                <a:solidFill>
                  <a:schemeClr val="tx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</a:rPr>
              <a:t>Мухамедовна.</a:t>
            </a:r>
            <a:br>
              <a:rPr lang="ru-RU" sz="2200" b="0" dirty="0">
                <a:solidFill>
                  <a:schemeClr val="tx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endParaRPr lang="ru-RU" sz="2200" i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357166"/>
            <a:ext cx="7758138" cy="1071570"/>
          </a:xfrm>
        </p:spPr>
        <p:txBody>
          <a:bodyPr>
            <a:noAutofit/>
          </a:bodyPr>
          <a:lstStyle/>
          <a:p>
            <a:pPr algn="ctr"/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Перестановка слагаемых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newy6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1700808"/>
            <a:ext cx="335758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0F236C-872A-4FF5-AB0A-4858E7DFF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B0799EF-87BA-4E88-9BBA-A02E409E4D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764372"/>
            <a:ext cx="8712968" cy="5976995"/>
          </a:xfrm>
        </p:spPr>
      </p:pic>
    </p:spTree>
    <p:extLst>
      <p:ext uri="{BB962C8B-B14F-4D97-AF65-F5344CB8AC3E}">
        <p14:creationId xmlns:p14="http://schemas.microsoft.com/office/powerpoint/2010/main" val="278060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E01478-38A7-4C2B-B522-A2FBB378A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E98F878-6576-4202-A602-165724DEE1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620688"/>
            <a:ext cx="8640960" cy="5976664"/>
          </a:xfrm>
        </p:spPr>
      </p:pic>
    </p:spTree>
    <p:extLst>
      <p:ext uri="{BB962C8B-B14F-4D97-AF65-F5344CB8AC3E}">
        <p14:creationId xmlns:p14="http://schemas.microsoft.com/office/powerpoint/2010/main" val="3391388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DE7C83-C8B2-4ECF-908D-2AE141BF6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67D6B91-4FD5-4AF0-85CD-F27F279E28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764373"/>
            <a:ext cx="8640960" cy="5760971"/>
          </a:xfrm>
        </p:spPr>
      </p:pic>
    </p:spTree>
    <p:extLst>
      <p:ext uri="{BB962C8B-B14F-4D97-AF65-F5344CB8AC3E}">
        <p14:creationId xmlns:p14="http://schemas.microsoft.com/office/powerpoint/2010/main" val="4252505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7BE535-D05E-4E62-851E-1D9779C89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43832088-52FA-4696-843E-0B6CA86F63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8641"/>
            <a:ext cx="8363271" cy="6135960"/>
          </a:xfrm>
        </p:spPr>
      </p:pic>
    </p:spTree>
    <p:extLst>
      <p:ext uri="{BB962C8B-B14F-4D97-AF65-F5344CB8AC3E}">
        <p14:creationId xmlns:p14="http://schemas.microsoft.com/office/powerpoint/2010/main" val="27071385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урок </a:t>
            </a:r>
          </a:p>
        </p:txBody>
      </p:sp>
      <p:pic>
        <p:nvPicPr>
          <p:cNvPr id="4" name="Содержимое 3" descr="C:\Наташа\мои картинки\коллекция картинок\Анимашки\Школьные принадлежности\книга.gif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500437" y="3409950"/>
            <a:ext cx="214312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Чистописание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914400" indent="-914400">
              <a:buNone/>
            </a:pPr>
            <a:r>
              <a:rPr lang="ru-RU" sz="7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5   5</a:t>
            </a:r>
          </a:p>
          <a:p>
            <a:pPr marL="914400" indent="-914400">
              <a:buNone/>
            </a:pPr>
            <a:r>
              <a:rPr lang="ru-RU" sz="7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8   8</a:t>
            </a:r>
          </a:p>
          <a:p>
            <a:pPr marL="914400" indent="-914400">
              <a:buNone/>
            </a:pP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/>
          </a:bodyPr>
          <a:lstStyle/>
          <a:p>
            <a:pPr algn="ctr"/>
            <a:endParaRPr lang="ru-RU" sz="6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8D991A4-7BB0-4B1E-A8AA-7B9DE74464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04664"/>
            <a:ext cx="4392488" cy="626469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6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Задачкино</a:t>
            </a:r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7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5+2=7</a:t>
            </a:r>
          </a:p>
          <a:p>
            <a:pPr>
              <a:buNone/>
            </a:pPr>
            <a:r>
              <a:rPr lang="ru-RU" sz="7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7+1=8</a:t>
            </a:r>
          </a:p>
          <a:p>
            <a:pPr>
              <a:buNone/>
            </a:pPr>
            <a:r>
              <a:rPr lang="ru-RU" sz="7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6-2=4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Рисунок 3" descr="C:\Наташа\мои картинки\коллекция картинок\Анимашки\Солянка\солнце 3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4" y="201653"/>
            <a:ext cx="2500330" cy="2147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6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Решайкино</a:t>
            </a:r>
            <a:r>
              <a:rPr lang="ru-RU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286000" lvl="8" indent="0">
              <a:buNone/>
            </a:pPr>
            <a:endParaRPr lang="ru-RU" dirty="0"/>
          </a:p>
          <a:p>
            <a:pPr marL="2286000" lvl="8" indent="0">
              <a:buNone/>
            </a:pPr>
            <a:endParaRPr lang="ru-RU" dirty="0"/>
          </a:p>
          <a:p>
            <a:pPr marL="2286000" lvl="8" indent="0">
              <a:buNone/>
            </a:pPr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6+2=</a:t>
            </a:r>
          </a:p>
          <a:p>
            <a:pPr marL="2286000" lvl="8" indent="0">
              <a:buNone/>
            </a:pPr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4+3=</a:t>
            </a:r>
          </a:p>
          <a:p>
            <a:pPr marL="2286000" lvl="8" indent="0">
              <a:buNone/>
            </a:pPr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3+3=</a:t>
            </a:r>
          </a:p>
          <a:p>
            <a:pPr marL="2286000" lvl="8" indent="0">
              <a:buNone/>
            </a:pPr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1+4=</a:t>
            </a:r>
            <a:endParaRPr lang="ru-RU" sz="1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b="1" i="1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4D63DA5-BBE7-48DB-9281-A18E75C85A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923" y="1935164"/>
            <a:ext cx="1419870" cy="1143000"/>
          </a:xfrm>
        </p:spPr>
      </p:pic>
      <p:pic>
        <p:nvPicPr>
          <p:cNvPr id="7" name="Объект 5">
            <a:extLst>
              <a:ext uri="{FF2B5EF4-FFF2-40B4-BE49-F238E27FC236}">
                <a16:creationId xmlns:a16="http://schemas.microsoft.com/office/drawing/2014/main" id="{4CB8B4BE-0F6E-4FED-B9C5-A35CCDF948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540" y="1935164"/>
            <a:ext cx="1419870" cy="1143000"/>
          </a:xfrm>
          <a:prstGeom prst="rect">
            <a:avLst/>
          </a:prstGeom>
        </p:spPr>
      </p:pic>
      <p:pic>
        <p:nvPicPr>
          <p:cNvPr id="8" name="Объект 5">
            <a:extLst>
              <a:ext uri="{FF2B5EF4-FFF2-40B4-BE49-F238E27FC236}">
                <a16:creationId xmlns:a16="http://schemas.microsoft.com/office/drawing/2014/main" id="{AF74BB0A-2335-4E0B-9161-FA3B83AC93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157" y="1965387"/>
            <a:ext cx="1419870" cy="1143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F0852AA-65DC-4502-9839-D523097B98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880895"/>
            <a:ext cx="1419870" cy="11430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8753E53-3E8C-4301-B366-F3867426F3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867913"/>
            <a:ext cx="1419870" cy="11430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B084D89-9708-4988-B5EF-5B434CEF40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540" y="3880895"/>
            <a:ext cx="1419870" cy="1143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b="1" i="1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4D63DA5-BBE7-48DB-9281-A18E75C85A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40" y="4242184"/>
            <a:ext cx="1419870" cy="1143000"/>
          </a:xfrm>
        </p:spPr>
      </p:pic>
      <p:pic>
        <p:nvPicPr>
          <p:cNvPr id="7" name="Объект 5">
            <a:extLst>
              <a:ext uri="{FF2B5EF4-FFF2-40B4-BE49-F238E27FC236}">
                <a16:creationId xmlns:a16="http://schemas.microsoft.com/office/drawing/2014/main" id="{4CB8B4BE-0F6E-4FED-B9C5-A35CCDF948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8675" y="4242184"/>
            <a:ext cx="1419870" cy="1143000"/>
          </a:xfrm>
          <a:prstGeom prst="rect">
            <a:avLst/>
          </a:prstGeom>
        </p:spPr>
      </p:pic>
      <p:pic>
        <p:nvPicPr>
          <p:cNvPr id="8" name="Объект 5">
            <a:extLst>
              <a:ext uri="{FF2B5EF4-FFF2-40B4-BE49-F238E27FC236}">
                <a16:creationId xmlns:a16="http://schemas.microsoft.com/office/drawing/2014/main" id="{AF74BB0A-2335-4E0B-9161-FA3B83AC93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310" y="4242184"/>
            <a:ext cx="1419870" cy="11430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8753E53-3E8C-4301-B366-F3867426F3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143116"/>
            <a:ext cx="1419870" cy="11430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B084D89-9708-4988-B5EF-5B434CEF40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619" y="2185529"/>
            <a:ext cx="141987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423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D9CC03-A0CB-4414-8B18-191768BA7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E65DF8F-A64B-452E-987B-6174A9460F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8568952" cy="6059760"/>
          </a:xfrm>
        </p:spPr>
      </p:pic>
    </p:spTree>
    <p:extLst>
      <p:ext uri="{BB962C8B-B14F-4D97-AF65-F5344CB8AC3E}">
        <p14:creationId xmlns:p14="http://schemas.microsoft.com/office/powerpoint/2010/main" val="4012858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B8A6B3-81AA-45FC-8DE9-B7D17314B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DFC58DD7-8B96-414C-A338-61D6AD1DA7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Вчера Дима прочитал 4 страницы. А сегодня на 1 страницу меньше.</a:t>
            </a:r>
          </a:p>
        </p:txBody>
      </p:sp>
    </p:spTree>
    <p:extLst>
      <p:ext uri="{BB962C8B-B14F-4D97-AF65-F5344CB8AC3E}">
        <p14:creationId xmlns:p14="http://schemas.microsoft.com/office/powerpoint/2010/main" val="1211958984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176</TotalTime>
  <Words>70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Times New Roman</vt:lpstr>
      <vt:lpstr>След самолета</vt:lpstr>
      <vt:lpstr>Подготовила и провела учитель начальных классов МКОУ“СОШ № 2 с. Карагач”  Прохладненского муниципального района КБР.  Кумыкова Асият Мухамедовна. </vt:lpstr>
      <vt:lpstr>Чистописание</vt:lpstr>
      <vt:lpstr>Презентация PowerPoint</vt:lpstr>
      <vt:lpstr>«Задачкино»</vt:lpstr>
      <vt:lpstr>«Решайкино»</vt:lpstr>
      <vt:lpstr>Презентация PowerPoint</vt:lpstr>
      <vt:lpstr>Презентация PowerPoint</vt:lpstr>
      <vt:lpstr>Презентация PowerPoint</vt:lpstr>
      <vt:lpstr>Задача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урок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Закрепление изученного</dc:title>
  <dc:creator>Ася</dc:creator>
  <cp:lastModifiedBy>кантик</cp:lastModifiedBy>
  <cp:revision>22</cp:revision>
  <dcterms:created xsi:type="dcterms:W3CDTF">2011-03-15T15:34:43Z</dcterms:created>
  <dcterms:modified xsi:type="dcterms:W3CDTF">2021-04-09T15:31:06Z</dcterms:modified>
</cp:coreProperties>
</file>