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88F9F8F-6253-4F09-82D0-9CA301DC3A17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E1408FE-721C-483E-9BFB-52337E80FB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55;&#1088;&#1077;&#1079;&#1077;&#1085;&#1090;&#1072;&#1094;&#1080;&#1080;%20(&#1093;&#1080;&#1084;&#1080;&#1103;)\&#1055;&#1088;&#1077;&#1079;&#1077;&#1085;&#1090;&#1072;&#1094;&#1080;&#1103;%20&#1086;%20&#1079;&#1076;&#1086;&#1088;&#1086;&#1074;&#1086;&#1084;%20&#1086;&#1073;&#1088;&#1072;&#1079;&#1077;%20&#1078;&#1080;&#1079;&#1085;&#1080;\&#1055;&#1088;&#1077;&#1079;&#1077;&#1085;&#1090;&#1072;&#1094;&#1080;&#1103;%20&#1046;&#1080;&#1079;&#1085;&#1100;%20&#1089;&#1090;&#1086;&#1080;&#1090;%20&#1090;&#1086;&#1075;&#1086;,%20&#1095;&#1090;&#1086;&#1073;&#1099;%20&#1078;&#1080;&#1090;&#1100;!\rivers%20flows%20in%20you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.io.ua/img_aa/large/1035/31/103531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4285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u="sng" dirty="0" smtClean="0">
                <a:solidFill>
                  <a:srgbClr val="FFC000"/>
                </a:solidFill>
              </a:rPr>
              <a:t>ЖИЗНЬ СТОИТ ТОГО, ЧТОБЫ ЖИТЬ!</a:t>
            </a:r>
            <a:endParaRPr lang="ru-RU" sz="5400" b="1" u="sng" dirty="0">
              <a:solidFill>
                <a:srgbClr val="FFC000"/>
              </a:solidFill>
            </a:endParaRPr>
          </a:p>
        </p:txBody>
      </p:sp>
      <p:pic>
        <p:nvPicPr>
          <p:cNvPr id="7" name="rivers flows in yo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589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154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C000"/>
                </a:solidFill>
              </a:rPr>
              <a:t>6. ОТКАЗ ОТ ВРЕДНЫХ ПРИВЫЧЕК</a:t>
            </a:r>
            <a:endParaRPr lang="ru-RU" sz="4400" b="1" u="sng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500174"/>
            <a:ext cx="87868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2D050"/>
                </a:solidFill>
              </a:rPr>
              <a:t>Сигареты, алкоголь и наркотики разрушают наш организм. Не нужно попусту отравлять его, ведь жизнь и так слишком короткая, а спирт, табак  и наркотические вещества сделают ее еще намного короче.</a:t>
            </a:r>
            <a:endParaRPr lang="ru-RU" sz="2800" b="1" dirty="0">
              <a:solidFill>
                <a:srgbClr val="92D050"/>
              </a:solidFill>
            </a:endParaRPr>
          </a:p>
        </p:txBody>
      </p:sp>
      <p:pic>
        <p:nvPicPr>
          <p:cNvPr id="1028" name="Picture 4" descr="http://stihidl.ru/files/poem/poem_1312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000504"/>
            <a:ext cx="3252789" cy="2714644"/>
          </a:xfrm>
          <a:prstGeom prst="rect">
            <a:avLst/>
          </a:prstGeom>
          <a:noFill/>
        </p:spPr>
      </p:pic>
      <p:pic>
        <p:nvPicPr>
          <p:cNvPr id="1030" name="Picture 6" descr="http://www.edu.cap.ru/home/4088/ban_ner/gde_torguyut_smertjyu/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000504"/>
            <a:ext cx="3000396" cy="2714644"/>
          </a:xfrm>
          <a:prstGeom prst="rect">
            <a:avLst/>
          </a:prstGeom>
          <a:noFill/>
        </p:spPr>
      </p:pic>
      <p:pic>
        <p:nvPicPr>
          <p:cNvPr id="7" name="Picture 2" descr="http://cs308418.userapi.com/v308418198/f34/wlXkajYaup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000504"/>
            <a:ext cx="3071834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074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142852"/>
            <a:ext cx="87868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smtClean="0">
                <a:solidFill>
                  <a:srgbClr val="FFC000"/>
                </a:solidFill>
              </a:rPr>
              <a:t>ЖИЗНЬ СТОИТ ТОГО, ЧТОБЫ ЖИТЬ!</a:t>
            </a:r>
            <a:endParaRPr lang="ru-RU" sz="4400" b="1" u="sng" dirty="0">
              <a:solidFill>
                <a:srgbClr val="FFC000"/>
              </a:solidFill>
            </a:endParaRPr>
          </a:p>
        </p:txBody>
      </p:sp>
      <p:pic>
        <p:nvPicPr>
          <p:cNvPr id="23555" name="Picture 3" descr="C:\Users\Кактус\Desktop\IMG_081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51122" y="1643050"/>
            <a:ext cx="6570317" cy="4929222"/>
          </a:xfrm>
          <a:prstGeom prst="rect">
            <a:avLst/>
          </a:prstGeom>
          <a:ln w="889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Tm="13167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000108"/>
            <a:ext cx="88583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</a:rPr>
              <a:t>Здоровье – это бесценный дар, он дан увы не навечно, его надо беречь! </a:t>
            </a:r>
          </a:p>
          <a:p>
            <a:pPr algn="ctr"/>
            <a:endParaRPr lang="ru-RU" sz="4000" b="1" dirty="0" smtClean="0"/>
          </a:p>
          <a:p>
            <a:pPr algn="r"/>
            <a:r>
              <a:rPr lang="ru-RU" sz="4000" b="1" dirty="0" smtClean="0">
                <a:solidFill>
                  <a:srgbClr val="92D050"/>
                </a:solidFill>
              </a:rPr>
              <a:t>И.И.Павлов</a:t>
            </a:r>
            <a:endParaRPr lang="ru-RU" sz="40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med" advTm="7348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78687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C000"/>
                </a:solidFill>
              </a:rPr>
              <a:t>НАШЕ ЗДОРОВЬЕ – В НАШИХ РУКАХ</a:t>
            </a:r>
            <a:endParaRPr lang="ru-RU" sz="2800" b="1" u="sng" dirty="0" smtClean="0">
              <a:solidFill>
                <a:srgbClr val="FFC000"/>
              </a:solidFill>
            </a:endParaRPr>
          </a:p>
          <a:p>
            <a:pPr algn="ctr"/>
            <a:endParaRPr lang="ru-RU" sz="2800" b="1" dirty="0" smtClean="0">
              <a:solidFill>
                <a:srgbClr val="FFC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C000"/>
                </a:solidFill>
              </a:rPr>
              <a:t>МЫ ПОДЧЕРКИВАЕМ, ЧТО СОСТОЯНИЕ ЗДОРОВЬЯ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C000"/>
                </a:solidFill>
              </a:rPr>
              <a:t> КАЖДОГО ЧЕЛОВЕКА НАХОДИТСЯ В ЕГО РУКАХ.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C000"/>
                </a:solidFill>
              </a:rPr>
              <a:t>ОБ ЭТОМ ГОВОРЯТ ОБОБЩЕННЫЕ ДАННЫЕ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FFC000"/>
                </a:solidFill>
              </a:rPr>
              <a:t>ВСЕМИРНОЙ ОРГАНИЗАЦИИ ЗДРАВООХРАНЕНИЯ.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844" y="3286124"/>
            <a:ext cx="87868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u="sng" dirty="0" smtClean="0">
                <a:solidFill>
                  <a:schemeClr val="accent6">
                    <a:lumMod val="25000"/>
                  </a:schemeClr>
                </a:solidFill>
              </a:rPr>
              <a:t>ЗДОРОВЬЕ ЧЕЛОВЕКА ЗАВИСИТ: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92D050"/>
                </a:solidFill>
              </a:rPr>
              <a:t>НА </a:t>
            </a:r>
            <a:r>
              <a:rPr lang="ru-RU" sz="2400" b="1" dirty="0" smtClean="0">
                <a:solidFill>
                  <a:schemeClr val="accent6">
                    <a:lumMod val="25000"/>
                  </a:schemeClr>
                </a:solidFill>
              </a:rPr>
              <a:t>50%</a:t>
            </a:r>
            <a:r>
              <a:rPr lang="ru-RU" sz="2400" b="1" dirty="0" smtClean="0">
                <a:solidFill>
                  <a:srgbClr val="92D050"/>
                </a:solidFill>
              </a:rPr>
              <a:t> ОТ ОБРАЗА ЖИЗНИ;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92D050"/>
                </a:solidFill>
              </a:rPr>
              <a:t>НА </a:t>
            </a:r>
            <a:r>
              <a:rPr lang="ru-RU" sz="2400" b="1" dirty="0" smtClean="0">
                <a:solidFill>
                  <a:schemeClr val="accent6">
                    <a:lumMod val="25000"/>
                  </a:schemeClr>
                </a:solidFill>
              </a:rPr>
              <a:t>20 %</a:t>
            </a:r>
            <a:r>
              <a:rPr lang="ru-RU" sz="2400" b="1" dirty="0" smtClean="0">
                <a:solidFill>
                  <a:srgbClr val="92D050"/>
                </a:solidFill>
              </a:rPr>
              <a:t> ОТ НАСЛЕДСТВЕННОСТИ;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92D050"/>
                </a:solidFill>
              </a:rPr>
              <a:t>НА </a:t>
            </a:r>
            <a:r>
              <a:rPr lang="ru-RU" sz="2400" b="1" dirty="0" smtClean="0">
                <a:solidFill>
                  <a:schemeClr val="accent6">
                    <a:lumMod val="25000"/>
                  </a:schemeClr>
                </a:solidFill>
              </a:rPr>
              <a:t>20 %</a:t>
            </a:r>
            <a:r>
              <a:rPr lang="ru-RU" sz="2400" b="1" dirty="0" smtClean="0">
                <a:solidFill>
                  <a:srgbClr val="92D050"/>
                </a:solidFill>
              </a:rPr>
              <a:t> ОТ ОКРУЖАЮЩЕЙ СРЕДЫ;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92D050"/>
                </a:solidFill>
              </a:rPr>
              <a:t>НА </a:t>
            </a:r>
            <a:r>
              <a:rPr lang="ru-RU" sz="2400" b="1" dirty="0" smtClean="0">
                <a:solidFill>
                  <a:schemeClr val="accent6">
                    <a:lumMod val="25000"/>
                  </a:schemeClr>
                </a:solidFill>
              </a:rPr>
              <a:t>10 %</a:t>
            </a:r>
            <a:r>
              <a:rPr lang="ru-RU" sz="2400" b="1" dirty="0" smtClean="0">
                <a:solidFill>
                  <a:srgbClr val="92D050"/>
                </a:solidFill>
              </a:rPr>
              <a:t> ОТ РАЗВИТИЯ СИСТЕМЫ ЗДРАВООХРАНЕНИЯ</a:t>
            </a:r>
            <a:endParaRPr lang="ru-RU" sz="24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med" advTm="18018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КОМПОНЕНТЫ ЗДОРОВОГО ОБРАЗА ЖИЗНИ: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071678"/>
            <a:ext cx="871543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92D050"/>
                </a:solidFill>
              </a:rPr>
              <a:t> </a:t>
            </a:r>
            <a:r>
              <a:rPr lang="ru-RU" sz="2800" b="1" dirty="0" smtClean="0">
                <a:solidFill>
                  <a:srgbClr val="92D050"/>
                </a:solidFill>
              </a:rPr>
              <a:t>ПРАВИЛЬНОЕ ПИТАНИЕ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92D050"/>
                </a:solidFill>
              </a:rPr>
              <a:t> ЗАНЯТИЕ ФИЗКУЛЬТУРОЙ И СПОРТОМ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92D050"/>
                </a:solidFill>
              </a:rPr>
              <a:t> ПРАВИЛЬНОЕ РАСПРЕДЕЛЕНИЕ РЕЖИМА ДНЯ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92D050"/>
                </a:solidFill>
              </a:rPr>
              <a:t> ЗАКАЛИВАНИЕ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92D050"/>
                </a:solidFill>
              </a:rPr>
              <a:t> ЛИЧНАЯ ГИГИЕНА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b="1" dirty="0" smtClean="0">
                <a:solidFill>
                  <a:srgbClr val="92D050"/>
                </a:solidFill>
              </a:rPr>
              <a:t> ОТКАЗ ОТ ВРЕДНЫХ ПРИВЫЧЕК</a:t>
            </a:r>
          </a:p>
          <a:p>
            <a:pPr>
              <a:lnSpc>
                <a:spcPct val="150000"/>
              </a:lnSpc>
            </a:pPr>
            <a:r>
              <a:rPr lang="ru-RU" sz="2800" b="1" dirty="0">
                <a:solidFill>
                  <a:srgbClr val="92D050"/>
                </a:solidFill>
              </a:rPr>
              <a:t> </a:t>
            </a:r>
          </a:p>
        </p:txBody>
      </p:sp>
    </p:spTree>
  </p:cSld>
  <p:clrMapOvr>
    <a:masterClrMapping/>
  </p:clrMapOvr>
  <p:transition spd="med" advTm="965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715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C000"/>
                </a:solidFill>
              </a:rPr>
              <a:t>1. ПРАВИЛЬНОЕ ПИТАНИЕ</a:t>
            </a:r>
            <a:endParaRPr lang="ru-RU" sz="4400" b="1" u="sng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2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2D050"/>
                </a:solidFill>
              </a:rPr>
              <a:t>ВИТАМИНЫ – ЗАЛОГ ЗДОРОВЬЯ</a:t>
            </a:r>
            <a:endParaRPr lang="ru-RU" sz="3200" b="1" dirty="0">
              <a:solidFill>
                <a:srgbClr val="92D050"/>
              </a:solidFill>
            </a:endParaRPr>
          </a:p>
        </p:txBody>
      </p:sp>
      <p:pic>
        <p:nvPicPr>
          <p:cNvPr id="17410" name="Picture 2" descr="http://stat17.privet.ru/lr/091cbcf26e60f89bd99933a9359fe0d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6191250" cy="4648201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900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868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solidFill>
                  <a:srgbClr val="FFC000"/>
                </a:solidFill>
              </a:rPr>
              <a:t>2</a:t>
            </a:r>
            <a:r>
              <a:rPr lang="ru-RU" sz="4400" b="1" u="sng" dirty="0" smtClean="0">
                <a:solidFill>
                  <a:srgbClr val="FFC000"/>
                </a:solidFill>
              </a:rPr>
              <a:t>. ЗАНЯТИЕ ФИЗКУЛЬТУРОЙ И СПОРТОМ</a:t>
            </a:r>
            <a:endParaRPr lang="ru-RU" sz="4400" b="1" u="sng" dirty="0">
              <a:solidFill>
                <a:srgbClr val="FFC000"/>
              </a:solidFill>
            </a:endParaRPr>
          </a:p>
        </p:txBody>
      </p:sp>
      <p:pic>
        <p:nvPicPr>
          <p:cNvPr id="33794" name="Picture 2" descr="http://s1.tchkcdn.com/g2-0P4BLGPPeluFv3uG5z5fdQ/lady/640x480/f/0/1-7-8-5-15785/91085_fitnes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6"/>
            <a:ext cx="6096000" cy="457200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8564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3" y="214290"/>
            <a:ext cx="8786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C000"/>
                </a:solidFill>
              </a:rPr>
              <a:t>3. ПРАВИЛЬНОЕ РАСПРЕДЕЛЕНИЕ РЕЖИМА ДНЯ</a:t>
            </a:r>
            <a:endParaRPr lang="ru-RU" sz="4000" b="1" u="sng" dirty="0">
              <a:solidFill>
                <a:srgbClr val="FFC000"/>
              </a:solidFill>
            </a:endParaRPr>
          </a:p>
        </p:txBody>
      </p:sp>
      <p:pic>
        <p:nvPicPr>
          <p:cNvPr id="34820" name="Picture 4" descr="http://www.audiofoto.ru/_mod_files/ce_images/eshop/26812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071966" cy="492922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43438" y="1643050"/>
            <a:ext cx="42862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92D050"/>
                </a:solidFill>
              </a:rPr>
              <a:t>РАСПОРЯДОК В ДЕЙСТВИЯХ И В ИХ ВЫПОЛНЕНИИ В ОДНО И ТО ЖЕ </a:t>
            </a:r>
            <a:r>
              <a:rPr lang="ru-RU" b="1" smtClean="0">
                <a:solidFill>
                  <a:srgbClr val="92D050"/>
                </a:solidFill>
              </a:rPr>
              <a:t>ВРЕМЯ ПОМОГАЕТ ВЫРАБОТАТЬ </a:t>
            </a:r>
            <a:r>
              <a:rPr lang="ru-RU" b="1" dirty="0" smtClean="0">
                <a:solidFill>
                  <a:srgbClr val="92D050"/>
                </a:solidFill>
              </a:rPr>
              <a:t>ХОРОШУЮ ПАМЯТЬ, ВОСПИТЫВАЕТ СИЛУ ВОЛИ И ПРИУЧАЕТ К ДИСЦИПЛИНЕ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ru-RU" b="1" dirty="0" smtClean="0">
              <a:solidFill>
                <a:srgbClr val="92D050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b="1" dirty="0" smtClean="0">
                <a:solidFill>
                  <a:srgbClr val="92D050"/>
                </a:solidFill>
              </a:rPr>
              <a:t>ЧЕЛОВЕК, СОБЛЮДАЮЩИЙ РЕЖИМ ДНЯ, ВСЕГДА БОДРЫЙ, ЭНЕРГИЧНЫЙ И ЖИЗНЕРАДОСТНЫЙ</a:t>
            </a:r>
            <a:endParaRPr lang="ru-RU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med" advTm="1288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C000"/>
                </a:solidFill>
              </a:rPr>
              <a:t>4. ЗАКАЛИВАНИЕ</a:t>
            </a:r>
            <a:endParaRPr lang="ru-RU" sz="4400" b="1" u="sng" dirty="0">
              <a:solidFill>
                <a:srgbClr val="FFC000"/>
              </a:solidFill>
            </a:endParaRPr>
          </a:p>
        </p:txBody>
      </p:sp>
      <p:pic>
        <p:nvPicPr>
          <p:cNvPr id="35842" name="Picture 2" descr="http://morzhihi.narod.ru/prorub/prorub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6858000" cy="5143501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755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868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C000"/>
                </a:solidFill>
              </a:rPr>
              <a:t>5. ЛИЧНАЯ ГИГИЕНА</a:t>
            </a:r>
            <a:endParaRPr lang="ru-RU" sz="4400" b="1" u="sng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3" y="1142984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2D050"/>
                </a:solidFill>
              </a:rPr>
              <a:t>«ДА   ЗДРАВСТВУЕТ   МЫЛО   ДУШИСТОЕ </a:t>
            </a:r>
          </a:p>
          <a:p>
            <a:pPr algn="ctr"/>
            <a:r>
              <a:rPr lang="ru-RU" sz="3200" b="1" dirty="0" smtClean="0">
                <a:solidFill>
                  <a:srgbClr val="92D050"/>
                </a:solidFill>
              </a:rPr>
              <a:t>  И ПОЛОТЕНЦЕ ПУШИСТОЕ !...»</a:t>
            </a:r>
            <a:endParaRPr lang="ru-RU" sz="3200" b="1" dirty="0">
              <a:solidFill>
                <a:srgbClr val="92D050"/>
              </a:solidFill>
            </a:endParaRPr>
          </a:p>
        </p:txBody>
      </p:sp>
      <p:pic>
        <p:nvPicPr>
          <p:cNvPr id="36868" name="Picture 4" descr="http://duran.ru/wp-content/uploads/2011/11/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85992"/>
            <a:ext cx="6357982" cy="414340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7145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230</TotalTime>
  <Words>235</Words>
  <Application>Microsoft Office PowerPoint</Application>
  <PresentationFormat>Экран (4:3)</PresentationFormat>
  <Paragraphs>37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Кактус</dc:creator>
  <cp:lastModifiedBy>Илья Романович</cp:lastModifiedBy>
  <cp:revision>39</cp:revision>
  <dcterms:created xsi:type="dcterms:W3CDTF">2013-04-19T12:26:23Z</dcterms:created>
  <dcterms:modified xsi:type="dcterms:W3CDTF">2014-12-01T10:53:43Z</dcterms:modified>
</cp:coreProperties>
</file>