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3" r:id="rId2"/>
    <p:sldId id="256" r:id="rId3"/>
    <p:sldId id="257" r:id="rId4"/>
    <p:sldId id="258" r:id="rId5"/>
    <p:sldId id="259" r:id="rId6"/>
    <p:sldId id="261" r:id="rId7"/>
    <p:sldId id="260" r:id="rId8"/>
    <p:sldId id="262" r:id="rId9"/>
    <p:sldId id="284" r:id="rId10"/>
    <p:sldId id="285" r:id="rId11"/>
    <p:sldId id="281" r:id="rId12"/>
    <p:sldId id="264" r:id="rId13"/>
    <p:sldId id="265" r:id="rId14"/>
    <p:sldId id="279" r:id="rId15"/>
    <p:sldId id="266" r:id="rId16"/>
    <p:sldId id="269" r:id="rId17"/>
    <p:sldId id="270" r:id="rId18"/>
    <p:sldId id="268" r:id="rId19"/>
    <p:sldId id="278" r:id="rId20"/>
    <p:sldId id="272" r:id="rId21"/>
    <p:sldId id="280" r:id="rId22"/>
    <p:sldId id="277" r:id="rId23"/>
    <p:sldId id="273" r:id="rId24"/>
    <p:sldId id="274" r:id="rId25"/>
    <p:sldId id="282" r:id="rId26"/>
    <p:sldId id="287" r:id="rId27"/>
    <p:sldId id="286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64" y="-5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финики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ages1.ynet.co.il/PicServer5/2017/03/19/7659792/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3" y="332656"/>
            <a:ext cx="9144000" cy="609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377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farbenmix.by/uploads/images/item/2016/09/jstekl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8" y="404664"/>
            <a:ext cx="9024952" cy="62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8825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Стекло сода</a:t>
            </a:r>
            <a:endParaRPr lang="ru-RU" dirty="0"/>
          </a:p>
        </p:txBody>
      </p:sp>
      <p:pic>
        <p:nvPicPr>
          <p:cNvPr id="2050" name="Picture 2" descr="https://cont.ws/uploads/pic/2016/10/%D0%AD%D1%82%D0%B8%D0%BC%20%D0%B4%D1%80%D0%B5%D0%B2%D0%BD%D0%B5%D0%B9%D1%88%D0%B8%D0%BC%20%D0%BF%D1%80%D0%BE%D0%B8%D0%B7%D0%B2%D0%B5%D0%B4%D0%B5%D0%BD%D0%B8%D1%8F%D0%BC%20%D0%B8%D0%B7%20%D1%81%D1%82%D0%B5%D0%BA%D0%BB%D0%B0%2C%20%D0%BE%D0%B1%D0%BD%D0%B0%D1%80%D1%83%D0%B6%D0%B5%D0%BD%D0%BD%D1%8B%D0%BC%20%D0%B2%20%D0%95%D0%B3%D0%B8%D0%BF%D1%82%D0%B5%20%D0%B8%20%D0%BD%D0%B0%20%D1%82%D0%B5%D1%80%D1%80%D0%B8%D1%82%D0%BE%D1%80%D0%B8%D0%B8%20%D0%B1%D1%8B%D0%B2%D1%88%D0%B5%D0%B9%20%D0%A4%D0%B8%D0%BD%D0%B8%D0%BA%D0%B8%D0%B8%2C%20%D0%BE%D0%BA%D0%BE%D0%BB%D0%BE%205%20%D1%82%D1%8B%D1%81.%20%D0%BB%D0%B5%D1%82.%20%281%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44" y="608993"/>
            <a:ext cx="8915850" cy="5449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887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ru-static.z-dn.net/files/d5a/9c05b09f79605a58b532621df58533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43" y="1412776"/>
            <a:ext cx="8962905" cy="42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464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znaika.ru/uploads/synopsis_content/06a060dcf62ba9379e81cb10e2348fbd2a4dc61dfc3cdfcccb135f/image0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86722"/>
            <a:ext cx="5112568" cy="6671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playcast.ru/uploads/2016/04/18/1830974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38849">
            <a:off x="-506116" y="1664670"/>
            <a:ext cx="4895772" cy="242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752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530619"/>
          </a:xfrm>
        </p:spPr>
        <p:txBody>
          <a:bodyPr/>
          <a:lstStyle/>
          <a:p>
            <a:pPr marL="109728" indent="0" algn="ctr">
              <a:buNone/>
            </a:pPr>
            <a:r>
              <a:rPr lang="ru-RU" sz="4800" dirty="0"/>
              <a:t>По одной из версий название </a:t>
            </a:r>
            <a:r>
              <a:rPr lang="ru-RU" sz="4800" b="1" u="sng" dirty="0"/>
              <a:t>«Финикия»  </a:t>
            </a:r>
            <a:r>
              <a:rPr lang="ru-RU" sz="4800" dirty="0"/>
              <a:t>происходит от греческого слова </a:t>
            </a:r>
            <a:r>
              <a:rPr lang="ru-RU" sz="4800" i="1" dirty="0"/>
              <a:t>«</a:t>
            </a:r>
            <a:r>
              <a:rPr lang="ru-RU" sz="4800" i="1" dirty="0" err="1"/>
              <a:t>фойникес</a:t>
            </a:r>
            <a:r>
              <a:rPr lang="ru-RU" sz="4800" i="1" dirty="0"/>
              <a:t>», </a:t>
            </a:r>
            <a:r>
              <a:rPr lang="ru-RU" sz="4800" dirty="0"/>
              <a:t>что означает </a:t>
            </a:r>
            <a:r>
              <a:rPr lang="ru-RU" sz="4800" b="1" dirty="0"/>
              <a:t>«красный», «пурпурный»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206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Физминутка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42" name="Picture 2" descr="https://umitoy.ru/upload/iblock/517/51745038f1bf073ad5ff2484ab87c69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022" y="1346084"/>
            <a:ext cx="4818717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gallery.yopriceville.com/var/resizes/Free-Clipart-Pictures/Summer-Vacation-PNG/Blue_Boat_Transparent_PNG_Clip_Art_Image.png?m=15071721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734" y="1742128"/>
            <a:ext cx="428983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58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ds03.infourok.ru/uploads/ex/09ec/00026763-56d11cce/640/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10" y="-6983"/>
            <a:ext cx="9153310" cy="6864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349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://www.etoretro.ru/data/media/4761/1473919671d6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80"/>
          <a:stretch/>
        </p:blipFill>
        <p:spPr bwMode="auto">
          <a:xfrm>
            <a:off x="-1" y="260648"/>
            <a:ext cx="9144001" cy="659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1142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s://ds02.infourok.ru/uploads/ex/0c2e/0002a43d-a8c5fb8f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03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311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4138" y="1819659"/>
            <a:ext cx="8507288" cy="3010346"/>
          </a:xfrm>
        </p:spPr>
        <p:txBody>
          <a:bodyPr>
            <a:normAutofit/>
          </a:bodyPr>
          <a:lstStyle/>
          <a:p>
            <a:pPr algn="ctr"/>
            <a:r>
              <a:rPr lang="ru-RU" sz="5400" u="sng" dirty="0" smtClean="0"/>
              <a:t>Колония </a:t>
            </a:r>
            <a:r>
              <a:rPr lang="ru-RU" sz="5400" dirty="0" smtClean="0"/>
              <a:t>– это поселение, основанное на чужой территории.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16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772400" cy="959420"/>
          </a:xfrm>
        </p:spPr>
        <p:txBody>
          <a:bodyPr/>
          <a:lstStyle/>
          <a:p>
            <a:r>
              <a:rPr lang="ru-RU" dirty="0" smtClean="0"/>
              <a:t>Тема урока: </a:t>
            </a: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0" y="2076168"/>
            <a:ext cx="9001000" cy="1473200"/>
          </a:xfrm>
          <a:prstGeom prst="rect">
            <a:avLst/>
          </a:prstGeom>
        </p:spPr>
        <p:txBody>
          <a:bodyPr vert="horz" lIns="45720" rIns="45720">
            <a:noAutofit/>
          </a:bodyPr>
          <a:lstStyle>
            <a:lvl1pPr marL="0" marR="64008" indent="0" algn="r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defRPr kumimoji="0" sz="2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None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None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ru-RU" sz="7200" b="1" dirty="0" smtClean="0"/>
              <a:t>ЙЛТВЛПРМ НРТС КНФ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val="125527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s://cont.ws/uploads/pic/2017/7/%D0%A4%D0%B8%D0%BD%D0%B8%D0%BA%D0%B8%D0%B9%D1%86%D1%8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050" y="593304"/>
            <a:ext cx="9224667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laoblogger.com/images/clip-art-sail-boat-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439754"/>
            <a:ext cx="576064" cy="706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3468050" y="3725652"/>
            <a:ext cx="155931" cy="13970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3645024"/>
            <a:ext cx="1488338" cy="43204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Карфаген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77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5.55556E-6 C -0.00313 -0.00416 -0.0099 -0.01527 -0.01545 -0.01851 C -0.03472 -0.02962 -0.05608 -0.03495 -0.07587 -0.04374 C -0.08559 -0.06203 -0.08038 -0.05601 -0.08958 -0.06434 C -0.09219 -0.07453 -0.09844 -0.08379 -0.10504 -0.08958 C -0.12014 -0.08796 -0.12795 -0.08657 -0.14132 -0.08055 C -0.14479 -0.07893 -0.14826 -0.07754 -0.15174 -0.07592 C -0.15347 -0.07522 -0.15677 -0.0736 -0.15677 -0.0736 C -0.17188 -0.07592 -0.18698 -0.0787 -0.2 -0.08958 C -0.20191 -0.09722 -0.2033 -0.10509 -0.20504 -0.11272 C -0.20556 -0.12569 -0.20573 -0.13888 -0.20677 -0.15184 C -0.20729 -0.15948 -0.20972 -0.15856 -0.21198 -0.1655 C -0.21771 -0.18286 -0.21319 -0.1787 -0.22413 -0.19073 C -0.23299 -0.20069 -0.225 -0.19583 -0.23438 -0.19999 C -0.23785 -0.1993 -0.24149 -0.19907 -0.24479 -0.19768 C -0.25417 -0.19351 -0.26267 -0.16319 -0.26545 -0.15184 C -0.26684 -0.14652 -0.27101 -0.14328 -0.2724 -0.13796 C -0.27552 -0.12522 -0.28021 -0.12059 -0.28785 -0.11041 C -0.29566 -0.09999 -0.28646 -0.10555 -0.29653 -0.10115 C -0.31042 -0.10439 -0.30347 -0.10208 -0.31719 -0.10809 C -0.31892 -0.10879 -0.3224 -0.11041 -0.3224 -0.11041 C -0.32413 -0.11272 -0.32552 -0.1155 -0.3276 -0.11735 C -0.32899 -0.11874 -0.33125 -0.11828 -0.33264 -0.11967 C -0.3342 -0.12129 -0.33455 -0.12453 -0.33611 -0.12638 C -0.33924 -0.13009 -0.34653 -0.13564 -0.34653 -0.13564 C -0.34948 -0.14768 -0.35417 -0.15879 -0.35851 -0.17013 C -0.36007 -0.17453 -0.36076 -0.17939 -0.36198 -0.18402 C -0.3625 -0.18634 -0.36372 -0.19073 -0.36372 -0.19073 C -0.36493 -0.20578 -0.36667 -0.21967 -0.36892 -0.23448 C -0.36962 -0.23934 -0.36944 -0.25161 -0.37413 -0.25532 C -0.37656 -0.2574 -0.38767 -0.26087 -0.39132 -0.26203 C -0.40556 -0.26064 -0.42031 -0.25416 -0.4309 -0.26897 C -0.4349 -0.28495 -0.43976 -0.30046 -0.44132 -0.31735 C -0.44236 -0.3287 -0.44167 -0.3493 -0.44653 -0.36087 C -0.44965 -0.36805 -0.4533 -0.37476 -0.45677 -0.38171 C -0.45799 -0.38402 -0.45816 -0.38796 -0.46024 -0.38865 C -0.46545 -0.39073 -0.47587 -0.39536 -0.47587 -0.39536 C -0.48524 -0.39282 -0.48976 -0.39073 -0.49653 -0.38171 C -0.50052 -0.3655 -0.50694 -0.35115 -0.51892 -0.34722 C -0.52639 -0.3405 -0.53281 -0.33379 -0.53958 -0.32638 C -0.54514 -0.32036 -0.5474 -0.31342 -0.55347 -0.30809 C -0.55885 -0.29698 -0.56632 -0.2824 -0.57587 -0.27823 C -0.59444 -0.28055 -0.61233 -0.28356 -0.6309 -0.28518 C -0.64705 -0.29027 -0.6401 -0.28796 -0.65174 -0.29189 C -0.66545 -0.2912 -0.67934 -0.29143 -0.69306 -0.28958 C -0.70087 -0.28842 -0.69931 -0.28425 -0.70347 -0.27823 C -0.72135 -0.25138 -0.71059 -0.27129 -0.71892 -0.25532 C -0.72135 -0.24559 -0.72413 -0.22522 -0.72413 -0.22522 C -0.72361 -0.21921 -0.72465 -0.21226 -0.7224 -0.20694 C -0.72118 -0.20416 -0.71771 -0.20555 -0.71545 -0.20462 C -0.7092 -0.20231 -0.71076 -0.20277 -0.70504 -0.19768 C -0.65295 -0.20184 -0.60052 -0.19698 -0.54826 -0.19536 C -0.53889 -0.19282 -0.53038 -0.18865 -0.5224 -0.18171 C -0.49288 -0.18356 -0.45955 -0.18981 -0.4309 -0.17708 C -0.42257 -0.1655 -0.41962 -0.14953 -0.41372 -0.13564 C -0.41163 -0.13078 -0.40851 -0.12684 -0.40677 -0.12198 C -0.40122 -0.10647 -0.39549 -0.09189 -0.38785 -0.07823 C -0.38333 -0.06018 -0.37882 -0.04212 -0.3724 -0.02522 C -0.36962 -0.00393 -0.36701 0.00811 -0.35347 0.02061 C -0.34653 0.0345 -0.35417 0.0213 -0.34479 0.03218 C -0.32899 0.0507 -0.34063 0.04167 -0.3276 0.05047 C -0.32014 0.06366 -0.31111 0.07501 -0.3 0.08265 C -0.29323 0.09607 -0.30052 0.08334 -0.28958 0.09653 C -0.27413 0.11528 -0.28368 0.10973 -0.2724 0.11482 C -0.26024 0.13103 -0.26667 0.12709 -0.25504 0.13103 C -0.2467 0.1426 -0.24722 0.14445 -0.23958 0.13103 C -0.23681 0.11968 -0.23559 0.10811 -0.23264 0.09653 C -0.23021 0.08658 -0.23038 0.07339 -0.22587 0.06436 C -0.21684 0.04653 -0.22344 0.05255 -0.21198 0.04816 C -0.20851 0.04677 -0.20174 0.04376 -0.20174 0.04376 C -0.17743 0.04515 -0.17014 0.04653 -0.15 0.05047 C -0.13993 0.05487 -0.12882 0.05487 -0.11892 0.05973 C -0.11354 0.06251 -0.10469 0.06691 -0.1 0.0713 C -0.09809 0.07316 -0.0967 0.07616 -0.09479 0.07802 C -0.08941 0.08311 -0.06875 0.09191 -0.06198 0.09422 C -0.05399 0.09214 -0.04757 0.08751 -0.03958 0.08496 C -0.02205 0.10047 -0.03333 0.09468 -0.00347 0.09191 C -0.00122 0.08959 0.00104 0.08681 0.00347 0.08496 C 0.00503 0.0838 0.00729 0.08403 0.00868 0.08265 C 0.0125 0.07871 0.01562 0.07362 0.0191 0.06899 C 0.02205 0.06505 0.02587 0.06274 0.02934 0.05973 C 0.03229 0.05695 0.03715 0.05857 0.03976 0.0551 C 0.04028 0.05441 0.04097 0.05348 0.04149 0.05278 " pathEditMode="relative" ptsTypes="ffffffffffffffffffffffffffffffffffffffffffffffffffffffffffffffffffffffffffffffffffA">
                                      <p:cBhvr>
                                        <p:cTn id="6" dur="20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Фараон </a:t>
            </a:r>
            <a:r>
              <a:rPr lang="ru-RU" dirty="0" err="1" smtClean="0"/>
              <a:t>нехо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098" name="Picture 2" descr="https://diafilm.net/static/slide/4/3929/9.jpg?v=1512468388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65"/>
          <a:stretch/>
        </p:blipFill>
        <p:spPr bwMode="auto">
          <a:xfrm>
            <a:off x="107504" y="517058"/>
            <a:ext cx="8862105" cy="540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360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s://megabook.ru/stream/mediapreview?Key=%D0%9D%D0%B5%D1%85%D0%BE%20II%20(%D0%BF%D0%BB%D0%B0%D0%B2%D0%B0%D0%BD%D0%B8%D1%8F%2C%20%D0%BA%D0%B0%D1%80%D1%82%D0%B0)&amp;Width=654&amp;Height=6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6215"/>
            <a:ext cx="8424936" cy="6801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laoblogger.com/images/clip-art-sail-boat-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08720"/>
            <a:ext cx="576064" cy="706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602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15 0.01157 C 0.01667 0.05717 0.02344 0.08541 0.05 0.11504 C 0.05886 0.12476 0.05104 0.12083 0.06215 0.12407 C 0.06389 0.12569 0.06632 0.12615 0.06719 0.1287 C 0.07309 0.1449 0.0658 0.14745 0.07761 0.16319 C 0.08976 0.17939 0.08455 0.17245 0.09306 0.18402 C 0.09427 0.18588 0.0967 0.18518 0.09827 0.18634 C 0.11007 0.19398 0.1191 0.1956 0.13281 0.19768 C 0.15729 0.19351 0.15556 0.19328 0.18802 0.19537 C 0.19722 0.21458 0.1934 0.23611 0.18629 0.25532 C 0.18438 0.26018 0.1849 0.26643 0.18281 0.27129 C 0.1816 0.27407 0.179 0.27546 0.17761 0.27824 C 0.17257 0.28773 0.17518 0.28657 0.1724 0.29652 C 0.16997 0.30509 0.16788 0.30764 0.16372 0.31504 C 0.1632 0.31736 0.16302 0.3199 0.16215 0.32199 C 0.16129 0.32453 0.15938 0.32615 0.15868 0.3287 C 0.15712 0.33495 0.15781 0.34328 0.15521 0.34953 C 0.15018 0.36157 0.14931 0.3618 0.14306 0.37014 C 0.13959 0.38379 0.1375 0.38842 0.13108 0.4 C 0.12674 0.41759 0.12188 0.43726 0.11215 0.45069 C 0.11163 0.45301 0.11146 0.45532 0.11042 0.4574 C 0.10729 0.46389 0.10261 0.46898 0.1 0.47592 C 0.09844 0.48009 0.09584 0.48819 0.09306 0.49189 C 0.0875 0.4993 0.08229 0.50347 0.07761 0.51273 C 0.07275 0.52222 0.06997 0.52939 0.06545 0.53796 C 0.06389 0.54097 0.06215 0.54421 0.06042 0.54722 C 0.05868 0.55023 0.05521 0.55625 0.05521 0.55625 C 0.05156 0.5706 0.05452 0.56111 0.04306 0.58171 C 0.04132 0.58472 0.03802 0.59074 0.03802 0.59074 C 0.03386 0.60717 0.03976 0.58726 0.03108 0.60463 C 0.03004 0.60671 0.03021 0.60949 0.02934 0.61157 C 0.02709 0.61736 0.02327 0.62199 0.02066 0.62754 C 0.01927 0.63055 0.01858 0.63379 0.01719 0.6368 C 0.01511 0.64166 0.01268 0.64606 0.01042 0.65069 C 0.01007 0.65139 0.00364 0.66365 0.00346 0.66435 C 0.00121 0.67314 0.00069 0.67731 -0.00522 0.68518 C -0.00869 0.68981 -0.01147 0.69537 -0.01546 0.69884 C -0.0172 0.70046 -0.01911 0.70162 -0.02067 0.70347 C -0.02935 0.71319 -0.02188 0.70856 -0.03108 0.71273 C -0.0323 0.71504 -0.03299 0.71782 -0.03456 0.71967 C -0.03647 0.72176 -0.05417 0.72824 -0.05522 0.7287 C -0.05695 0.72939 -0.05869 0.73032 -0.06042 0.73101 C -0.06216 0.73171 -0.06546 0.73333 -0.06546 0.73333 C -0.07397 0.74189 -0.07709 0.74259 -0.08786 0.7449 C -0.09706 0.74421 -0.10626 0.74398 -0.11546 0.74259 C -0.1172 0.74236 -0.11945 0.74189 -0.12067 0.74027 C -0.12362 0.73634 -0.12466 0.73032 -0.12761 0.72639 C -0.12935 0.72407 -0.13108 0.72199 -0.13282 0.71967 C -0.13577 0.70764 -0.14272 0.69328 -0.14827 0.68287 C -0.15053 0.6787 -0.15105 0.67291 -0.15348 0.66898 C -0.15487 0.66689 -0.15713 0.6662 -0.15869 0.66435 C -0.1606 0.66226 -0.16233 0.65995 -0.16372 0.6574 C -0.16754 0.65023 -0.17049 0.64189 -0.17414 0.63449 C -0.17744 0.62777 -0.17917 0.61898 -0.18108 0.61157 C -0.18664 0.59004 -0.19463 0.56898 -0.20348 0.54953 C -0.20799 0.53958 -0.20956 0.53078 -0.2172 0.52407 C -0.22536 0.50833 -0.22831 0.48958 -0.23629 0.47361 C -0.24081 0.45324 -0.25626 0.44097 -0.26893 0.42986 C -0.27952 0.40879 -0.28386 0.37986 -0.30001 0.36551 C -0.30539 0.35092 -0.31407 0.3456 -0.32414 0.33796 C -0.32813 0.33495 -0.33056 0.32916 -0.33456 0.32639 C -0.33629 0.32523 -0.35244 0.32222 -0.35348 0.32199 C -0.35851 0.31203 -0.36581 0.30671 -0.3724 0.29884 C -0.38369 0.28541 -0.39445 0.27083 -0.40695 0.25972 C -0.41112 0.25185 -0.41372 0.24676 -0.42067 0.24375 C -0.42292 0.24143 -0.42588 0.23981 -0.42761 0.2368 C -0.43056 0.23125 -0.43456 0.21851 -0.43456 0.21851 C -0.43699 0.20532 -0.44029 0.19143 -0.4448 0.17939 C -0.44671 0.14004 -0.46199 0.07199 -0.43629 0.04838 C -0.43577 0.04143 -0.43577 0.0287 -0.43282 0.02083 C -0.42848 0.00972 -0.43022 0.01759 -0.42414 0.00694 C -0.42206 0.00324 -0.42084 -0.00093 -0.41893 -0.00463 C -0.41737 -0.00787 -0.41546 -0.01065 -0.41372 -0.01366 C -0.41251 -0.01875 -0.41095 -0.02547 -0.40869 -0.02986 C -0.40192 -0.0426 -0.38872 -0.04537 -0.37935 -0.05278 C -0.37171 -0.05903 -0.36529 -0.06436 -0.35695 -0.06899 C -0.3448 -0.06736 -0.33282 -0.06436 -0.32067 -0.06436 C -0.31633 -0.06436 -0.31008 -0.07385 -0.30695 -0.07593 C -0.29532 -0.08357 -0.27952 -0.0838 -0.2672 -0.08496 C -0.24254 -0.08426 -0.21772 -0.08473 -0.19306 -0.08264 C -0.18751 -0.08218 -0.18039 -0.07431 -0.17414 -0.07361 C -0.1632 -0.07223 -0.15226 -0.07199 -0.14133 -0.0713 C -0.12709 -0.06806 -0.11407 -0.06111 -0.10001 -0.05741 C -0.09393 -0.05116 -0.08438 -0.04653 -0.07935 -0.03912 C -0.079 -0.03843 -0.06858 -0.01598 -0.06199 -0.01366 C -0.05417 -0.01088 -0.04584 -0.01088 -0.03786 -0.00926 C -0.0323 -0.00672 -0.0264 -0.00394 -0.02067 -0.00232 C -0.01737 -0.00139 -0.01042 6.93889E-18 -0.01042 6.93889E-18 L -5E-6 6.93889E-18 " pathEditMode="relative" ptsTypes="fffffffffffffffffffffffffffffffffffffffffffffffffffffffffffffffffffffffffffffffffffffffAA">
                                      <p:cBhvr>
                                        <p:cTn id="6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://fb.ru/misc/i/gallery/39409/22245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342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1481328"/>
            <a:ext cx="8229600" cy="1155584"/>
          </a:xfrm>
        </p:spPr>
        <p:txBody>
          <a:bodyPr/>
          <a:lstStyle/>
          <a:p>
            <a:pPr marL="109728" indent="0">
              <a:buNone/>
            </a:pPr>
            <a:r>
              <a:rPr lang="ru-RU" sz="3200" b="1" dirty="0" smtClean="0"/>
              <a:t>1. Зачем </a:t>
            </a:r>
            <a:r>
              <a:rPr lang="ru-RU" sz="3200" b="1" dirty="0"/>
              <a:t>же нужен был папирус финикийцам</a:t>
            </a:r>
            <a:r>
              <a:rPr lang="ru-RU" sz="3200" b="1" dirty="0" smtClean="0"/>
              <a:t>?</a:t>
            </a:r>
          </a:p>
          <a:p>
            <a:pPr marL="624078" indent="-514350">
              <a:buAutoNum type="arabicPeriod"/>
            </a:pPr>
            <a:endParaRPr lang="ru-RU" dirty="0" smtClean="0"/>
          </a:p>
          <a:p>
            <a:pPr marL="624078" indent="-514350">
              <a:buAutoNum type="arabicPeriod"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Стр. 76, пункт  4 «Древнейший алфавит».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780928"/>
            <a:ext cx="78488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2. каким </a:t>
            </a:r>
            <a:r>
              <a:rPr lang="ru-RU" sz="3200" b="1" dirty="0"/>
              <a:t>письмом  они пользовались</a:t>
            </a:r>
            <a:r>
              <a:rPr lang="ru-RU" sz="3200" b="1" dirty="0" smtClean="0"/>
              <a:t>?</a:t>
            </a:r>
          </a:p>
          <a:p>
            <a:endParaRPr lang="ru-RU" sz="3200" b="1" dirty="0"/>
          </a:p>
          <a:p>
            <a:r>
              <a:rPr lang="ru-RU" sz="3200" b="1" dirty="0" smtClean="0"/>
              <a:t>3. В чем особенности финикийского алфавита?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763487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772400" cy="959420"/>
          </a:xfrm>
        </p:spPr>
        <p:txBody>
          <a:bodyPr/>
          <a:lstStyle/>
          <a:p>
            <a:r>
              <a:rPr lang="ru-RU" dirty="0" smtClean="0"/>
              <a:t>Тема урока: </a:t>
            </a: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0" y="2076168"/>
            <a:ext cx="9001000" cy="1473200"/>
          </a:xfrm>
          <a:prstGeom prst="rect">
            <a:avLst/>
          </a:prstGeom>
        </p:spPr>
        <p:txBody>
          <a:bodyPr vert="horz" lIns="45720" rIns="45720">
            <a:noAutofit/>
          </a:bodyPr>
          <a:lstStyle>
            <a:lvl1pPr marL="0" marR="64008" indent="0" algn="r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defRPr kumimoji="0" sz="2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None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None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ru-RU" sz="7200" b="1" dirty="0" smtClean="0"/>
              <a:t>ЙЛТВЛПРМ НРТС КНФ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val="317809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788379/ee595fb2-0aa3-4d7c-819b-77fea81375a1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88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34888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/>
              <a:t>Спасибо за урок!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00494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3600" dirty="0" smtClean="0"/>
              <a:t>Географическое положение</a:t>
            </a:r>
          </a:p>
          <a:p>
            <a:pPr marL="514350" indent="-514350">
              <a:buAutoNum type="arabicPeriod"/>
            </a:pPr>
            <a:r>
              <a:rPr lang="ru-RU" sz="3600" dirty="0" smtClean="0"/>
              <a:t>Занятия населения</a:t>
            </a:r>
          </a:p>
          <a:p>
            <a:pPr marL="514350" indent="-514350">
              <a:buAutoNum type="arabicPeriod"/>
            </a:pPr>
            <a:r>
              <a:rPr lang="ru-RU" sz="3600" dirty="0" smtClean="0"/>
              <a:t>Основные достижения </a:t>
            </a:r>
            <a:endParaRPr lang="ru-RU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План урока: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412627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017.radikal.ru/i402/1210/4a/a26f1484da95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8280920" cy="655356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 descr="http://laoblogger.com/images/clip-art-sail-boat-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588" y="5013176"/>
            <a:ext cx="792088" cy="970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3409392" y="4052983"/>
            <a:ext cx="216024" cy="21602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 flipH="1">
            <a:off x="3553408" y="3818411"/>
            <a:ext cx="144016" cy="18002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 flipH="1">
            <a:off x="3849824" y="3213395"/>
            <a:ext cx="144016" cy="18002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940152" y="3068960"/>
            <a:ext cx="2808312" cy="1944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Тир -  «скала», Библ – «гора». </a:t>
            </a:r>
          </a:p>
        </p:txBody>
      </p:sp>
    </p:spTree>
    <p:extLst>
      <p:ext uri="{BB962C8B-B14F-4D97-AF65-F5344CB8AC3E}">
        <p14:creationId xmlns:p14="http://schemas.microsoft.com/office/powerpoint/2010/main" val="287835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0.06597 L 0.16546 -0.1650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45" y="-11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www.tepka.ru/istoriya_5/13.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0"/>
            <a:ext cx="6408712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847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017.radikal.ru/i402/1210/4a/a26f1484da95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8280920" cy="655356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 descr="http://laoblogger.com/images/clip-art-sail-boat-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821965"/>
            <a:ext cx="792088" cy="970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3409392" y="4052983"/>
            <a:ext cx="216024" cy="21602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 flipH="1">
            <a:off x="3553408" y="3818411"/>
            <a:ext cx="144016" cy="18002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 flipH="1">
            <a:off x="3849824" y="3213395"/>
            <a:ext cx="144016" cy="18002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940152" y="3068960"/>
            <a:ext cx="2808312" cy="1944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Сидон</a:t>
            </a:r>
            <a:r>
              <a:rPr lang="ru-RU" sz="2400" b="1" dirty="0" smtClean="0"/>
              <a:t> </a:t>
            </a:r>
            <a:r>
              <a:rPr lang="ru-RU" sz="2400" b="1" dirty="0"/>
              <a:t>-  </a:t>
            </a:r>
            <a:r>
              <a:rPr lang="ru-RU" sz="2400" b="1" dirty="0" smtClean="0"/>
              <a:t>«место для рыбной ловли».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18655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81 -0.11759 L 0.12205 -0.253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3" y="-6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«Страна даров моря»</a:t>
            </a:r>
            <a:endParaRPr lang="ru-RU" sz="4400" dirty="0"/>
          </a:p>
        </p:txBody>
      </p:sp>
      <p:pic>
        <p:nvPicPr>
          <p:cNvPr id="3074" name="Picture 2" descr="https://img1.fonwall.ru/o/lr/more-solnce-i-vod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047" y="2387004"/>
            <a:ext cx="2857089" cy="1919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w-dog.ru/wallpapers/1/45/5523591109048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2298975" cy="1294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www.esquireglobalcrossings.com/files/2014/12/4523728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306968"/>
            <a:ext cx="3266067" cy="2165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maskaskazka.ru/wp-content/uploads/2013/01/maskaskazka.ru_images_maska-dlya-suhoi-kozhi-lica_vodorosl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" y="4008475"/>
            <a:ext cx="2783472" cy="2762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xn--d1aigmbdcimnp.xn--p1ai/images/tild3966-6537-4834-a630-373563386538__whatisahealth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010955"/>
            <a:ext cx="2630094" cy="2258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1101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epriego.files.wordpress.com/2018/01/black-bo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-747464"/>
            <a:ext cx="7416824" cy="7416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945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 descr="http://booknik.ru/static/articles/photo/57107d31626837fe0d43525094b21f9616b6107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33732" cy="7222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94596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139</TotalTime>
  <Words>123</Words>
  <Application>Microsoft Office PowerPoint</Application>
  <PresentationFormat>Экран (4:3)</PresentationFormat>
  <Paragraphs>24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Открытая</vt:lpstr>
      <vt:lpstr>финики</vt:lpstr>
      <vt:lpstr>Тема урока: </vt:lpstr>
      <vt:lpstr>План урока:</vt:lpstr>
      <vt:lpstr>Презентация PowerPoint</vt:lpstr>
      <vt:lpstr>Презентация PowerPoint</vt:lpstr>
      <vt:lpstr>Презентация PowerPoint</vt:lpstr>
      <vt:lpstr>«Страна даров моря»</vt:lpstr>
      <vt:lpstr>Презентация PowerPoint</vt:lpstr>
      <vt:lpstr>Презентация PowerPoint</vt:lpstr>
      <vt:lpstr>Презентация PowerPoint</vt:lpstr>
      <vt:lpstr>Стекло сода</vt:lpstr>
      <vt:lpstr>Презентация PowerPoint</vt:lpstr>
      <vt:lpstr>Презентация PowerPoint</vt:lpstr>
      <vt:lpstr>Презентация PowerPoint</vt:lpstr>
      <vt:lpstr>Физминутка.</vt:lpstr>
      <vt:lpstr>Презентация PowerPoint</vt:lpstr>
      <vt:lpstr>Презентация PowerPoint</vt:lpstr>
      <vt:lpstr>Презентация PowerPoint</vt:lpstr>
      <vt:lpstr>Колония – это поселение, основанное на чужой территории.</vt:lpstr>
      <vt:lpstr>Презентация PowerPoint</vt:lpstr>
      <vt:lpstr>Фараон нехо </vt:lpstr>
      <vt:lpstr>Презентация PowerPoint</vt:lpstr>
      <vt:lpstr>Презентация PowerPoint</vt:lpstr>
      <vt:lpstr>Стр. 76, пункт  4 «Древнейший алфавит». </vt:lpstr>
      <vt:lpstr>Тема урока: </vt:lpstr>
      <vt:lpstr>Презентация PowerPoint</vt:lpstr>
      <vt:lpstr>Спасибо за урок!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</dc:title>
  <dc:creator>андрей</dc:creator>
  <cp:lastModifiedBy>Учитель</cp:lastModifiedBy>
  <cp:revision>23</cp:revision>
  <dcterms:created xsi:type="dcterms:W3CDTF">2018-11-22T04:21:24Z</dcterms:created>
  <dcterms:modified xsi:type="dcterms:W3CDTF">2018-11-26T07:38:17Z</dcterms:modified>
</cp:coreProperties>
</file>