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60648"/>
            <a:ext cx="46085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Курильский десант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573325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Подготовила : </a:t>
            </a:r>
            <a:r>
              <a:rPr lang="ru-RU" b="1" dirty="0" smtClean="0"/>
              <a:t>Бердникова С.М.</a:t>
            </a:r>
          </a:p>
          <a:p>
            <a:pPr algn="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138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2"/>
                </a:solidFill>
              </a:rPr>
              <a:t>Посадка пехоты на морские суда. Курильская десантная операция. </a:t>
            </a:r>
            <a:endParaRPr lang="ru-RU" sz="2000" b="1" i="1" dirty="0" smtClean="0">
              <a:solidFill>
                <a:schemeClr val="bg2"/>
              </a:solidFill>
            </a:endParaRPr>
          </a:p>
          <a:p>
            <a:r>
              <a:rPr lang="ru-RU" sz="2000" b="1" i="1" dirty="0" smtClean="0">
                <a:solidFill>
                  <a:schemeClr val="bg2"/>
                </a:solidFill>
              </a:rPr>
              <a:t>Август </a:t>
            </a:r>
            <a:r>
              <a:rPr lang="ru-RU" sz="2000" b="1" i="1" dirty="0">
                <a:solidFill>
                  <a:schemeClr val="bg2"/>
                </a:solidFill>
              </a:rPr>
              <a:t>1945 г.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4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2"/>
                </a:solidFill>
              </a:rPr>
              <a:t>Советские бронебойщики на острове </a:t>
            </a:r>
            <a:r>
              <a:rPr lang="ru-RU" sz="2000" b="1" i="1" dirty="0" err="1">
                <a:solidFill>
                  <a:schemeClr val="bg2"/>
                </a:solidFill>
              </a:rPr>
              <a:t>Шумшу</a:t>
            </a:r>
            <a:r>
              <a:rPr lang="ru-RU" sz="2000" b="1" i="1" dirty="0">
                <a:solidFill>
                  <a:schemeClr val="bg2"/>
                </a:solidFill>
              </a:rPr>
              <a:t> в ходе Курильской десантной операции. Август 1945 г.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048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88609"/>
            <a:ext cx="45365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/>
          </a:p>
          <a:p>
            <a:r>
              <a:rPr lang="ru-RU" sz="2000" b="1" i="1" dirty="0" smtClean="0">
                <a:solidFill>
                  <a:schemeClr val="bg2"/>
                </a:solidFill>
              </a:rPr>
              <a:t>Курильская </a:t>
            </a:r>
            <a:r>
              <a:rPr lang="ru-RU" sz="2000" b="1" i="1" dirty="0">
                <a:solidFill>
                  <a:schemeClr val="bg2"/>
                </a:solidFill>
              </a:rPr>
              <a:t>десантная операция 19 августа - 2 сентября 1945 г. Схема.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51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188640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2"/>
                </a:solidFill>
              </a:rPr>
              <a:t>Высадка морского десанта на остров </a:t>
            </a:r>
            <a:r>
              <a:rPr lang="ru-RU" sz="2000" b="1" i="1" dirty="0" err="1">
                <a:solidFill>
                  <a:schemeClr val="bg2"/>
                </a:solidFill>
              </a:rPr>
              <a:t>Шумшу</a:t>
            </a:r>
            <a:r>
              <a:rPr lang="ru-RU" sz="2000" b="1" i="1" dirty="0">
                <a:solidFill>
                  <a:schemeClr val="bg2"/>
                </a:solidFill>
              </a:rPr>
              <a:t>. Художник Г.А. </a:t>
            </a:r>
            <a:r>
              <a:rPr lang="ru-RU" sz="2000" b="1" i="1" dirty="0" err="1">
                <a:solidFill>
                  <a:schemeClr val="bg2"/>
                </a:solidFill>
              </a:rPr>
              <a:t>Сотсков</a:t>
            </a:r>
            <a:r>
              <a:rPr lang="ru-RU" sz="2000" b="1" i="1" dirty="0">
                <a:solidFill>
                  <a:schemeClr val="bg2"/>
                </a:solidFill>
              </a:rPr>
              <a:t>.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4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41764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2"/>
                </a:solidFill>
              </a:rPr>
              <a:t>Десант на Курильских островах. Художник А.И. </a:t>
            </a:r>
            <a:r>
              <a:rPr lang="ru-RU" sz="2000" b="1" i="1" dirty="0" err="1">
                <a:solidFill>
                  <a:schemeClr val="bg2"/>
                </a:solidFill>
              </a:rPr>
              <a:t>Плотнов</a:t>
            </a:r>
            <a:r>
              <a:rPr lang="ru-RU" sz="2000" b="1" i="1" dirty="0">
                <a:solidFill>
                  <a:schemeClr val="bg2"/>
                </a:solidFill>
              </a:rPr>
              <a:t>. 1948 г.</a:t>
            </a:r>
            <a:endParaRPr lang="ru-RU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0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Памятники Курильскому десанту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9734">
            <a:off x="453530" y="1617218"/>
            <a:ext cx="4038600" cy="48965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564904"/>
            <a:ext cx="4968552" cy="3744416"/>
          </a:xfrm>
        </p:spPr>
      </p:pic>
    </p:spTree>
    <p:extLst>
      <p:ext uri="{BB962C8B-B14F-4D97-AF65-F5344CB8AC3E}">
        <p14:creationId xmlns:p14="http://schemas.microsoft.com/office/powerpoint/2010/main" val="3167051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Книги о Курильском десанте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52669">
            <a:off x="682746" y="1842161"/>
            <a:ext cx="2586830" cy="352839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0190">
            <a:off x="5810088" y="2439205"/>
            <a:ext cx="2616644" cy="35528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916832"/>
            <a:ext cx="2376264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186746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40</TotalTime>
  <Words>81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Tw Cen MT</vt:lpstr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Памятники Курильскому десанту</vt:lpstr>
      <vt:lpstr>Книги о Курильском десанте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Учетная запись Майкрософт</cp:lastModifiedBy>
  <cp:revision>7</cp:revision>
  <dcterms:created xsi:type="dcterms:W3CDTF">2017-10-18T03:35:37Z</dcterms:created>
  <dcterms:modified xsi:type="dcterms:W3CDTF">2023-03-12T08:59:43Z</dcterms:modified>
</cp:coreProperties>
</file>