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4" r:id="rId4"/>
    <p:sldId id="267" r:id="rId5"/>
    <p:sldId id="268" r:id="rId6"/>
    <p:sldId id="269" r:id="rId7"/>
    <p:sldId id="257" r:id="rId8"/>
    <p:sldId id="262" r:id="rId9"/>
    <p:sldId id="261" r:id="rId10"/>
    <p:sldId id="263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01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892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861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3519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251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63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040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551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484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3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66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9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342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155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7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17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121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ACBC7-6498-4FC8-BFA4-785695163D1C}" type="datetimeFigureOut">
              <a:rPr lang="ru-RU" smtClean="0"/>
              <a:t>13.01.2024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19E02-0FDC-4CBF-BEB5-5A00AFB62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067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2"/>
            <a:ext cx="11305309" cy="4442691"/>
          </a:xfrm>
        </p:spPr>
        <p:txBody>
          <a:bodyPr>
            <a:normAutofit/>
          </a:bodyPr>
          <a:lstStyle/>
          <a:p>
            <a:r>
              <a:rPr lang="ru-RU" sz="6600" dirty="0"/>
              <a:t>Разделительный вопрос в английском языке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 fontScale="77500" lnSpcReduction="20000"/>
          </a:bodyPr>
          <a:lstStyle/>
          <a:p>
            <a:r>
              <a:rPr lang="ru-RU" sz="4400" dirty="0">
                <a:solidFill>
                  <a:srgbClr val="92D050"/>
                </a:solidFill>
              </a:rPr>
              <a:t>1 часть</a:t>
            </a:r>
            <a:endParaRPr lang="en-US" sz="4400" dirty="0">
              <a:solidFill>
                <a:srgbClr val="92D050"/>
              </a:solidFill>
            </a:endParaRPr>
          </a:p>
          <a:p>
            <a:r>
              <a:rPr lang="ru-RU" sz="4400" dirty="0">
                <a:solidFill>
                  <a:srgbClr val="92D050"/>
                </a:solidFill>
              </a:rPr>
              <a:t>Общий смысл</a:t>
            </a:r>
          </a:p>
        </p:txBody>
      </p:sp>
    </p:spTree>
    <p:extLst>
      <p:ext uri="{BB962C8B-B14F-4D97-AF65-F5344CB8AC3E}">
        <p14:creationId xmlns:p14="http://schemas.microsoft.com/office/powerpoint/2010/main" val="3551715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0A1BB-8732-4188-9267-1B1BC7B7E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 части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39E165-EC7B-482D-A3DE-A84CEE6FA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64" y="2096064"/>
            <a:ext cx="11684000" cy="3695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92D050"/>
                </a:solidFill>
              </a:rPr>
              <a:t> Главное предложение,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600" dirty="0">
                <a:solidFill>
                  <a:srgbClr val="92D050"/>
                </a:solidFill>
              </a:rPr>
              <a:t> Уточняющая его часть</a:t>
            </a:r>
          </a:p>
        </p:txBody>
      </p:sp>
    </p:spTree>
    <p:extLst>
      <p:ext uri="{BB962C8B-B14F-4D97-AF65-F5344CB8AC3E}">
        <p14:creationId xmlns:p14="http://schemas.microsoft.com/office/powerpoint/2010/main" val="3273965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isn’t   it </a:t>
            </a:r>
            <a:r>
              <a:rPr lang="en-US" sz="9600" dirty="0"/>
              <a:t>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682924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You like pizza,      </a:t>
            </a:r>
            <a:r>
              <a:rPr lang="en-US" sz="9600" dirty="0">
                <a:solidFill>
                  <a:srgbClr val="C00000"/>
                </a:solidFill>
              </a:rPr>
              <a:t>don’t   you </a:t>
            </a:r>
            <a:r>
              <a:rPr lang="en-US" sz="9600" dirty="0"/>
              <a:t>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804996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1080655"/>
            <a:ext cx="10879630" cy="471054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600" dirty="0"/>
              <a:t>His sister can play the guitar,      </a:t>
            </a:r>
          </a:p>
          <a:p>
            <a:pPr marL="0" indent="0" algn="ctr">
              <a:buNone/>
            </a:pPr>
            <a:r>
              <a:rPr lang="en-US" sz="9600">
                <a:solidFill>
                  <a:srgbClr val="C00000"/>
                </a:solidFill>
              </a:rPr>
              <a:t>can’t   she</a:t>
            </a:r>
            <a:r>
              <a:rPr lang="en-US" sz="9600" dirty="0"/>
              <a:t>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811610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F9AF-A13B-4737-B341-F41153997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4" y="350983"/>
            <a:ext cx="11305309" cy="3325090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92D050"/>
                </a:solidFill>
              </a:rPr>
              <a:t>Tag question</a:t>
            </a:r>
            <a:endParaRPr lang="ru-RU" sz="6600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3A2F62-28AE-493C-8265-2332726A3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5006109"/>
            <a:ext cx="9001462" cy="131156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92D050"/>
                </a:solidFill>
              </a:rPr>
              <a:t>1 часть</a:t>
            </a:r>
          </a:p>
        </p:txBody>
      </p:sp>
    </p:spTree>
    <p:extLst>
      <p:ext uri="{BB962C8B-B14F-4D97-AF65-F5344CB8AC3E}">
        <p14:creationId xmlns:p14="http://schemas.microsoft.com/office/powerpoint/2010/main" val="1307981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leopard.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669722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Is it a leopard?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216646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leopard.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44255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E9123-ECA2-4B5C-BFBC-EF70282F6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2216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2AC95-FDFB-4D8C-AF1B-9DA45B000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080655"/>
            <a:ext cx="10353762" cy="47105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/>
              <a:t>It’s a leopard,</a:t>
            </a:r>
          </a:p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isn’t   it </a:t>
            </a:r>
            <a:r>
              <a:rPr lang="en-US" sz="9600" dirty="0"/>
              <a:t>?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326613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10D150-8817-4EA0-886A-FCFADC86C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97164"/>
            <a:ext cx="10353761" cy="4673601"/>
          </a:xfrm>
        </p:spPr>
        <p:txBody>
          <a:bodyPr/>
          <a:lstStyle/>
          <a:p>
            <a:r>
              <a:rPr lang="ru-RU" sz="7200" dirty="0"/>
              <a:t>Для уточнения</a:t>
            </a:r>
            <a:br>
              <a:rPr lang="ru-RU" dirty="0"/>
            </a:br>
            <a:br>
              <a:rPr lang="ru-RU" dirty="0"/>
            </a:b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139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10D150-8817-4EA0-886A-FCFADC86C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4738255"/>
          </a:xfrm>
        </p:spPr>
        <p:txBody>
          <a:bodyPr/>
          <a:lstStyle/>
          <a:p>
            <a:r>
              <a:rPr lang="ru-RU" sz="7200" dirty="0"/>
              <a:t>Для уточнения</a:t>
            </a:r>
            <a:br>
              <a:rPr lang="ru-RU" dirty="0"/>
            </a:br>
            <a:br>
              <a:rPr lang="ru-RU" dirty="0"/>
            </a:br>
            <a:br>
              <a:rPr lang="en-US" dirty="0"/>
            </a:br>
            <a:r>
              <a:rPr lang="ru-RU" dirty="0">
                <a:solidFill>
                  <a:srgbClr val="00B0F0"/>
                </a:solidFill>
              </a:rPr>
              <a:t>…, не так ли?</a:t>
            </a:r>
            <a:br>
              <a:rPr lang="ru-RU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28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10D150-8817-4EA0-886A-FCFADC86C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4738255"/>
          </a:xfrm>
        </p:spPr>
        <p:txBody>
          <a:bodyPr/>
          <a:lstStyle/>
          <a:p>
            <a:r>
              <a:rPr lang="ru-RU" sz="7200" dirty="0"/>
              <a:t>Для уточнения</a:t>
            </a:r>
            <a:br>
              <a:rPr lang="ru-RU" dirty="0"/>
            </a:br>
            <a:br>
              <a:rPr lang="ru-RU" dirty="0"/>
            </a:br>
            <a:br>
              <a:rPr lang="en-US" dirty="0"/>
            </a:br>
            <a:r>
              <a:rPr lang="ru-RU" dirty="0">
                <a:solidFill>
                  <a:srgbClr val="00B0F0"/>
                </a:solidFill>
              </a:rPr>
              <a:t>…, не так ли?</a:t>
            </a:r>
            <a:br>
              <a:rPr lang="ru-RU" dirty="0">
                <a:solidFill>
                  <a:srgbClr val="00B0F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…, не правда ли?</a:t>
            </a:r>
          </a:p>
        </p:txBody>
      </p:sp>
    </p:spTree>
    <p:extLst>
      <p:ext uri="{BB962C8B-B14F-4D97-AF65-F5344CB8AC3E}">
        <p14:creationId xmlns:p14="http://schemas.microsoft.com/office/powerpoint/2010/main" val="3537640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34</TotalTime>
  <Words>99</Words>
  <Application>Microsoft Office PowerPoint</Application>
  <PresentationFormat>Широкоэкранный</PresentationFormat>
  <Paragraphs>21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Bookman Old Style</vt:lpstr>
      <vt:lpstr>Rockwell</vt:lpstr>
      <vt:lpstr>Wingdings</vt:lpstr>
      <vt:lpstr>Damask</vt:lpstr>
      <vt:lpstr>Разделительный вопрос в английском языке</vt:lpstr>
      <vt:lpstr>Tag question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уточнения   </vt:lpstr>
      <vt:lpstr>Для уточнения   …, не так ли? </vt:lpstr>
      <vt:lpstr>Для уточнения   …, не так ли? …, не правда ли?</vt:lpstr>
      <vt:lpstr>2 части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Разделительный вопрос в английском языке</dc:title>
  <dc:creator>Елена</dc:creator>
  <cp:lastModifiedBy>Елена</cp:lastModifiedBy>
  <cp:revision>7</cp:revision>
  <dcterms:created xsi:type="dcterms:W3CDTF">2024-01-13T14:21:10Z</dcterms:created>
  <dcterms:modified xsi:type="dcterms:W3CDTF">2024-01-13T14:56:01Z</dcterms:modified>
</cp:coreProperties>
</file>