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82" r:id="rId2"/>
    <p:sldId id="304" r:id="rId3"/>
    <p:sldId id="305" r:id="rId4"/>
    <p:sldId id="306" r:id="rId5"/>
    <p:sldId id="307" r:id="rId6"/>
    <p:sldId id="308" r:id="rId7"/>
    <p:sldId id="277" r:id="rId8"/>
    <p:sldId id="279" r:id="rId9"/>
    <p:sldId id="280" r:id="rId10"/>
    <p:sldId id="281" r:id="rId11"/>
    <p:sldId id="284" r:id="rId12"/>
    <p:sldId id="288" r:id="rId13"/>
    <p:sldId id="287" r:id="rId14"/>
    <p:sldId id="286" r:id="rId15"/>
    <p:sldId id="289" r:id="rId16"/>
    <p:sldId id="291" r:id="rId17"/>
    <p:sldId id="292" r:id="rId18"/>
    <p:sldId id="290" r:id="rId19"/>
    <p:sldId id="285" r:id="rId20"/>
    <p:sldId id="296" r:id="rId21"/>
    <p:sldId id="301" r:id="rId22"/>
    <p:sldId id="300" r:id="rId23"/>
    <p:sldId id="297" r:id="rId24"/>
    <p:sldId id="294" r:id="rId25"/>
    <p:sldId id="298" r:id="rId26"/>
    <p:sldId id="309" r:id="rId27"/>
    <p:sldId id="295" r:id="rId28"/>
    <p:sldId id="310" r:id="rId29"/>
    <p:sldId id="293" r:id="rId30"/>
    <p:sldId id="283" r:id="rId31"/>
    <p:sldId id="271" r:id="rId32"/>
    <p:sldId id="272" r:id="rId33"/>
    <p:sldId id="256" r:id="rId34"/>
    <p:sldId id="257" r:id="rId35"/>
    <p:sldId id="258" r:id="rId36"/>
    <p:sldId id="262" r:id="rId37"/>
    <p:sldId id="259" r:id="rId38"/>
    <p:sldId id="260" r:id="rId39"/>
    <p:sldId id="261" r:id="rId40"/>
    <p:sldId id="273" r:id="rId41"/>
    <p:sldId id="275" r:id="rId42"/>
    <p:sldId id="263" r:id="rId43"/>
    <p:sldId id="264" r:id="rId44"/>
    <p:sldId id="265" r:id="rId45"/>
    <p:sldId id="266" r:id="rId46"/>
    <p:sldId id="268" r:id="rId47"/>
    <p:sldId id="269" r:id="rId48"/>
    <p:sldId id="270" r:id="rId49"/>
    <p:sldId id="274" r:id="rId50"/>
    <p:sldId id="311" r:id="rId51"/>
    <p:sldId id="303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602B"/>
    <a:srgbClr val="FF0066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4717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E17E7-CB3C-4FB9-B848-9EE2A023A38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63234-C486-4C18-B928-A7A352467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Удивление: брови</a:t>
            </a:r>
            <a:r>
              <a:rPr lang="ru-RU" baseline="0" dirty="0" smtClean="0"/>
              <a:t> приподняты, глаза расширены, зубы разжимаются, губы раскрыты и могут быть округлены.</a:t>
            </a:r>
          </a:p>
          <a:p>
            <a:r>
              <a:rPr lang="ru-RU" baseline="0" dirty="0" smtClean="0"/>
              <a:t>Можно перейти по знаку ? к слайду «Удивление»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Ужас паника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хитрость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Недовольство досада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Восторг ликование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Горе страдание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Удовольствие умиротворение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отвращение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презрение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Волнение настороженность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Радость: нижнее веко приподнято,</a:t>
            </a:r>
            <a:r>
              <a:rPr lang="ru-RU" baseline="0" dirty="0" smtClean="0"/>
              <a:t> </a:t>
            </a:r>
            <a:r>
              <a:rPr lang="ru-RU" dirty="0" smtClean="0"/>
              <a:t>щёки приподняты, </a:t>
            </a:r>
            <a:r>
              <a:rPr lang="ru-RU" baseline="0" dirty="0" smtClean="0"/>
              <a:t>губы растянуты и раскрыты, углы рта направлены вверх.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Можно перейти по знаку ? к слайду «Радость»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страх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Испуг тревога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печаль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Страх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радость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радость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ярость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ярость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отвращение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отвращение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Печаль.</a:t>
            </a:r>
            <a:r>
              <a:rPr lang="ru-RU" baseline="0" dirty="0" smtClean="0"/>
              <a:t> Грусть: верхние веки слегка опущены, рассеянный взгляд, губы сомкнуты, уголки слегка опущены, лицо малоподвижно</a:t>
            </a:r>
          </a:p>
          <a:p>
            <a:r>
              <a:rPr lang="ru-RU" baseline="0" dirty="0" smtClean="0"/>
              <a:t>Можно перейти по знаку ? к слайду «Печаль»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Удовольствие умиротворение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Веселье радость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Восторг ликование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печаль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Тревога испуг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Страх ужас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злость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гнев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усталость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презрение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Злость,</a:t>
            </a:r>
            <a:r>
              <a:rPr lang="ru-RU" baseline="0" dirty="0" smtClean="0"/>
              <a:t> ярость</a:t>
            </a:r>
            <a:r>
              <a:rPr lang="ru-RU" dirty="0" smtClean="0"/>
              <a:t>: голова чуть наклонена вниз, брови опущены и сведены вместе,</a:t>
            </a:r>
            <a:r>
              <a:rPr lang="ru-RU" baseline="0" dirty="0" smtClean="0"/>
              <a:t> глаза сверкают, на переносице морщинки,  рот напряжён и открыт в высоту на выдохе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Можно перейти по знаку ? к слайду «Злость»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отвращение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обида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гордость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спокойствие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Застенчивость скромность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хитрость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удивление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горе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ярость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Застенчивость,</a:t>
            </a:r>
            <a:r>
              <a:rPr lang="ru-RU" baseline="0" dirty="0" smtClean="0"/>
              <a:t> робость: опущенная вниз голова, взгляд в сторону или в пол, снизу вверх, покраснение щёк, улыбка сжатыми губами. </a:t>
            </a:r>
            <a:r>
              <a:rPr lang="ru-RU" baseline="0" dirty="0" err="1" smtClean="0"/>
              <a:t>Дотрагивание</a:t>
            </a:r>
            <a:r>
              <a:rPr lang="ru-RU" baseline="0" dirty="0" smtClean="0"/>
              <a:t> до лица рукой.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Можно перейти по знаку ? к слайду «Застенчивость»</a:t>
            </a:r>
            <a:endParaRPr lang="ru-RU" dirty="0" smtClean="0"/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Радость веселье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гнев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Теплота спокойствие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обида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63234-C486-4C18-B928-A7A35246740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DAAF2-3D0B-4AC6-9135-53F09E1637CB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F5D04-B8C1-4BD9-9CE8-5F022F053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audio" Target="../media/audio1.wav"/><Relationship Id="rId7" Type="http://schemas.openxmlformats.org/officeDocument/2006/relationships/image" Target="../media/image4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gif"/><Relationship Id="rId5" Type="http://schemas.openxmlformats.org/officeDocument/2006/relationships/audio" Target="../media/audio2.wav"/><Relationship Id="rId4" Type="http://schemas.openxmlformats.org/officeDocument/2006/relationships/image" Target="../media/image41.gif"/><Relationship Id="rId9" Type="http://schemas.openxmlformats.org/officeDocument/2006/relationships/slide" Target="slide4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8.jpeg"/><Relationship Id="rId7" Type="http://schemas.openxmlformats.org/officeDocument/2006/relationships/image" Target="../media/image3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46.gif"/><Relationship Id="rId4" Type="http://schemas.openxmlformats.org/officeDocument/2006/relationships/audio" Target="../media/audio1.wav"/><Relationship Id="rId9" Type="http://schemas.openxmlformats.org/officeDocument/2006/relationships/slide" Target="slide3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image" Target="../media/image47.jpe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4" Type="http://schemas.openxmlformats.org/officeDocument/2006/relationships/audio" Target="../media/audio2.wav"/><Relationship Id="rId9" Type="http://schemas.openxmlformats.org/officeDocument/2006/relationships/slide" Target="slide4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image" Target="../media/image51.jpe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gif"/><Relationship Id="rId5" Type="http://schemas.openxmlformats.org/officeDocument/2006/relationships/image" Target="../media/image52.gif"/><Relationship Id="rId4" Type="http://schemas.openxmlformats.org/officeDocument/2006/relationships/audio" Target="../media/audio2.wav"/><Relationship Id="rId9" Type="http://schemas.openxmlformats.org/officeDocument/2006/relationships/slide" Target="slide4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gif"/><Relationship Id="rId3" Type="http://schemas.openxmlformats.org/officeDocument/2006/relationships/image" Target="../media/image21.jpeg"/><Relationship Id="rId7" Type="http://schemas.openxmlformats.org/officeDocument/2006/relationships/image" Target="../media/image46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38.gif"/><Relationship Id="rId4" Type="http://schemas.openxmlformats.org/officeDocument/2006/relationships/audio" Target="../media/audio1.wav"/><Relationship Id="rId9" Type="http://schemas.openxmlformats.org/officeDocument/2006/relationships/slide" Target="slide3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3" Type="http://schemas.openxmlformats.org/officeDocument/2006/relationships/audio" Target="../media/audio1.wav"/><Relationship Id="rId7" Type="http://schemas.openxmlformats.org/officeDocument/2006/relationships/image" Target="../media/image48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57.jpeg"/><Relationship Id="rId4" Type="http://schemas.openxmlformats.org/officeDocument/2006/relationships/image" Target="../media/image56.gif"/><Relationship Id="rId9" Type="http://schemas.openxmlformats.org/officeDocument/2006/relationships/slide" Target="slide3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3" Type="http://schemas.openxmlformats.org/officeDocument/2006/relationships/audio" Target="../media/audio1.wav"/><Relationship Id="rId7" Type="http://schemas.openxmlformats.org/officeDocument/2006/relationships/image" Target="../media/image46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60.jpeg"/><Relationship Id="rId4" Type="http://schemas.openxmlformats.org/officeDocument/2006/relationships/image" Target="../media/image59.gif"/><Relationship Id="rId9" Type="http://schemas.openxmlformats.org/officeDocument/2006/relationships/slide" Target="slide4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audio" Target="../media/audio1.wav"/><Relationship Id="rId7" Type="http://schemas.openxmlformats.org/officeDocument/2006/relationships/image" Target="../media/image48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62.jpeg"/><Relationship Id="rId4" Type="http://schemas.openxmlformats.org/officeDocument/2006/relationships/image" Target="../media/image53.gif"/><Relationship Id="rId9" Type="http://schemas.openxmlformats.org/officeDocument/2006/relationships/slide" Target="slide3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3" Type="http://schemas.openxmlformats.org/officeDocument/2006/relationships/image" Target="../media/image63.jpe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gif"/><Relationship Id="rId5" Type="http://schemas.openxmlformats.org/officeDocument/2006/relationships/image" Target="../media/image64.gif"/><Relationship Id="rId4" Type="http://schemas.openxmlformats.org/officeDocument/2006/relationships/audio" Target="../media/audio2.wav"/><Relationship Id="rId9" Type="http://schemas.openxmlformats.org/officeDocument/2006/relationships/slide" Target="slide4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audio" Target="../media/audio1.wav"/><Relationship Id="rId7" Type="http://schemas.openxmlformats.org/officeDocument/2006/relationships/image" Target="../media/image61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66.jpeg"/><Relationship Id="rId4" Type="http://schemas.openxmlformats.org/officeDocument/2006/relationships/image" Target="../media/image64.gif"/><Relationship Id="rId9" Type="http://schemas.openxmlformats.org/officeDocument/2006/relationships/slide" Target="slide4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slide" Target="slide4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audio" Target="../media/audio1.wav"/><Relationship Id="rId7" Type="http://schemas.openxmlformats.org/officeDocument/2006/relationships/image" Target="../media/image3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67.jpeg"/><Relationship Id="rId4" Type="http://schemas.openxmlformats.org/officeDocument/2006/relationships/image" Target="../media/image37.gif"/><Relationship Id="rId9" Type="http://schemas.openxmlformats.org/officeDocument/2006/relationships/slide" Target="slide3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audio" Target="../media/audio2.wav"/><Relationship Id="rId7" Type="http://schemas.openxmlformats.org/officeDocument/2006/relationships/image" Target="../media/image46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3.gif"/><Relationship Id="rId4" Type="http://schemas.openxmlformats.org/officeDocument/2006/relationships/image" Target="../media/image37.gif"/><Relationship Id="rId9" Type="http://schemas.openxmlformats.org/officeDocument/2006/relationships/slide" Target="slide3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audio" Target="../media/audio1.wav"/><Relationship Id="rId7" Type="http://schemas.openxmlformats.org/officeDocument/2006/relationships/image" Target="../media/image46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audio" Target="../media/audio2.wav"/><Relationship Id="rId4" Type="http://schemas.openxmlformats.org/officeDocument/2006/relationships/image" Target="../media/image33.gif"/><Relationship Id="rId9" Type="http://schemas.openxmlformats.org/officeDocument/2006/relationships/slide" Target="slide3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70.jpe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71.png"/><Relationship Id="rId4" Type="http://schemas.openxmlformats.org/officeDocument/2006/relationships/audio" Target="../media/audio1.wav"/><Relationship Id="rId9" Type="http://schemas.openxmlformats.org/officeDocument/2006/relationships/slide" Target="slide3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image" Target="../media/image73.jpeg"/><Relationship Id="rId7" Type="http://schemas.openxmlformats.org/officeDocument/2006/relationships/image" Target="../media/image34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46.gif"/><Relationship Id="rId4" Type="http://schemas.openxmlformats.org/officeDocument/2006/relationships/audio" Target="../media/audio1.wav"/><Relationship Id="rId9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image" Target="../media/image75.jpeg"/><Relationship Id="rId7" Type="http://schemas.openxmlformats.org/officeDocument/2006/relationships/image" Target="../media/image50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35.gif"/><Relationship Id="rId4" Type="http://schemas.openxmlformats.org/officeDocument/2006/relationships/audio" Target="../media/audio1.wav"/><Relationship Id="rId9" Type="http://schemas.openxmlformats.org/officeDocument/2006/relationships/slide" Target="slide3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image" Target="../media/image75.jpeg"/><Relationship Id="rId7" Type="http://schemas.openxmlformats.org/officeDocument/2006/relationships/image" Target="../media/image50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35.gif"/><Relationship Id="rId4" Type="http://schemas.openxmlformats.org/officeDocument/2006/relationships/audio" Target="../media/audio1.wav"/><Relationship Id="rId9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3" Type="http://schemas.openxmlformats.org/officeDocument/2006/relationships/image" Target="../media/image76.jpe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46.gif"/><Relationship Id="rId4" Type="http://schemas.openxmlformats.org/officeDocument/2006/relationships/audio" Target="../media/audio2.wav"/><Relationship Id="rId9" Type="http://schemas.openxmlformats.org/officeDocument/2006/relationships/slide" Target="slide3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3" Type="http://schemas.openxmlformats.org/officeDocument/2006/relationships/image" Target="../media/image76.jpe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46.gif"/><Relationship Id="rId4" Type="http://schemas.openxmlformats.org/officeDocument/2006/relationships/audio" Target="../media/audio2.wav"/><Relationship Id="rId9" Type="http://schemas.openxmlformats.org/officeDocument/2006/relationships/slide" Target="slide3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audio" Target="../media/audio2.wav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gif"/><Relationship Id="rId5" Type="http://schemas.openxmlformats.org/officeDocument/2006/relationships/audio" Target="../media/audio1.wav"/><Relationship Id="rId4" Type="http://schemas.openxmlformats.org/officeDocument/2006/relationships/image" Target="../media/image49.gif"/><Relationship Id="rId9" Type="http://schemas.openxmlformats.org/officeDocument/2006/relationships/slide" Target="slide4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" Target="slide32.xml"/><Relationship Id="rId7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audio" Target="../media/audio1.wav"/><Relationship Id="rId9" Type="http://schemas.openxmlformats.org/officeDocument/2006/relationships/image" Target="../media/image19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audio" Target="../media/audio2.wav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gif"/><Relationship Id="rId5" Type="http://schemas.openxmlformats.org/officeDocument/2006/relationships/audio" Target="../media/audio1.wav"/><Relationship Id="rId4" Type="http://schemas.openxmlformats.org/officeDocument/2006/relationships/image" Target="../media/image49.gif"/><Relationship Id="rId9" Type="http://schemas.openxmlformats.org/officeDocument/2006/relationships/slide" Target="slide4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image" Target="../media/image79.jpeg"/><Relationship Id="rId7" Type="http://schemas.openxmlformats.org/officeDocument/2006/relationships/image" Target="../media/image53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35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gif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8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gif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90.jpeg"/><Relationship Id="rId7" Type="http://schemas.openxmlformats.org/officeDocument/2006/relationships/image" Target="../media/image93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33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37.gif"/><Relationship Id="rId4" Type="http://schemas.openxmlformats.org/officeDocument/2006/relationships/image" Target="../media/image9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46.gif"/><Relationship Id="rId4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61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52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" Target="slide34.xml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0.jpeg"/><Relationship Id="rId4" Type="http://schemas.openxmlformats.org/officeDocument/2006/relationships/audio" Target="../media/audio1.wav"/><Relationship Id="rId9" Type="http://schemas.openxmlformats.org/officeDocument/2006/relationships/image" Target="../media/image2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64.gif"/><Relationship Id="rId4" Type="http://schemas.openxmlformats.org/officeDocument/2006/relationships/image" Target="../media/image10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gif"/><Relationship Id="rId5" Type="http://schemas.openxmlformats.org/officeDocument/2006/relationships/image" Target="../media/image109.png"/><Relationship Id="rId4" Type="http://schemas.openxmlformats.org/officeDocument/2006/relationships/image" Target="../media/image78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gif"/><Relationship Id="rId3" Type="http://schemas.openxmlformats.org/officeDocument/2006/relationships/image" Target="../media/image23.jpeg"/><Relationship Id="rId7" Type="http://schemas.openxmlformats.org/officeDocument/2006/relationships/image" Target="../media/image11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image" Target="../media/image114.jpeg"/><Relationship Id="rId7" Type="http://schemas.openxmlformats.org/officeDocument/2006/relationships/image" Target="../media/image117.gi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48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5" Type="http://schemas.openxmlformats.org/officeDocument/2006/relationships/image" Target="../media/image121.gif"/><Relationship Id="rId4" Type="http://schemas.openxmlformats.org/officeDocument/2006/relationships/image" Target="../media/image12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7" Type="http://schemas.openxmlformats.org/officeDocument/2006/relationships/image" Target="../media/image54.gi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gif"/><Relationship Id="rId3" Type="http://schemas.openxmlformats.org/officeDocument/2006/relationships/image" Target="../media/image127.jpeg"/><Relationship Id="rId7" Type="http://schemas.openxmlformats.org/officeDocument/2006/relationships/image" Target="../media/image42.gi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image" Target="../media/image130.jpeg"/><Relationship Id="rId7" Type="http://schemas.openxmlformats.org/officeDocument/2006/relationships/image" Target="../media/image13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gif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7" Type="http://schemas.openxmlformats.org/officeDocument/2006/relationships/image" Target="../media/image13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jpeg"/><Relationship Id="rId5" Type="http://schemas.openxmlformats.org/officeDocument/2006/relationships/image" Target="../media/image59.gif"/><Relationship Id="rId4" Type="http://schemas.openxmlformats.org/officeDocument/2006/relationships/image" Target="../media/image13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" Target="slide50.xml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4.jpeg"/><Relationship Id="rId4" Type="http://schemas.openxmlformats.org/officeDocument/2006/relationships/audio" Target="../media/audio1.wav"/><Relationship Id="rId9" Type="http://schemas.openxmlformats.org/officeDocument/2006/relationships/image" Target="../media/image2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43.gi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jpeg"/><Relationship Id="rId5" Type="http://schemas.openxmlformats.org/officeDocument/2006/relationships/image" Target="../media/image141.jpeg"/><Relationship Id="rId4" Type="http://schemas.openxmlformats.org/officeDocument/2006/relationships/image" Target="../media/image24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gif"/><Relationship Id="rId13" Type="http://schemas.openxmlformats.org/officeDocument/2006/relationships/image" Target="../media/image149.gif"/><Relationship Id="rId3" Type="http://schemas.openxmlformats.org/officeDocument/2006/relationships/image" Target="../media/image121.gif"/><Relationship Id="rId7" Type="http://schemas.openxmlformats.org/officeDocument/2006/relationships/image" Target="../media/image146.gif"/><Relationship Id="rId12" Type="http://schemas.openxmlformats.org/officeDocument/2006/relationships/image" Target="../media/image148.gif"/><Relationship Id="rId2" Type="http://schemas.openxmlformats.org/officeDocument/2006/relationships/image" Target="../media/image61.gif"/><Relationship Id="rId16" Type="http://schemas.openxmlformats.org/officeDocument/2006/relationships/image" Target="../media/image15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gif"/><Relationship Id="rId11" Type="http://schemas.openxmlformats.org/officeDocument/2006/relationships/image" Target="../media/image147.gif"/><Relationship Id="rId5" Type="http://schemas.openxmlformats.org/officeDocument/2006/relationships/image" Target="../media/image59.gif"/><Relationship Id="rId15" Type="http://schemas.openxmlformats.org/officeDocument/2006/relationships/image" Target="../media/image53.gif"/><Relationship Id="rId10" Type="http://schemas.openxmlformats.org/officeDocument/2006/relationships/image" Target="../media/image58.gif"/><Relationship Id="rId4" Type="http://schemas.openxmlformats.org/officeDocument/2006/relationships/image" Target="../media/image144.gif"/><Relationship Id="rId9" Type="http://schemas.openxmlformats.org/officeDocument/2006/relationships/image" Target="../media/image65.gif"/><Relationship Id="rId14" Type="http://schemas.openxmlformats.org/officeDocument/2006/relationships/image" Target="../media/image3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" Target="slide46.xml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8.jpeg"/><Relationship Id="rId4" Type="http://schemas.openxmlformats.org/officeDocument/2006/relationships/audio" Target="../media/audio1.wav"/><Relationship Id="rId9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32.jpeg"/><Relationship Id="rId7" Type="http://schemas.openxmlformats.org/officeDocument/2006/relationships/slide" Target="slide3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audio" Target="../media/audio2.wav"/><Relationship Id="rId9" Type="http://schemas.openxmlformats.org/officeDocument/2006/relationships/image" Target="../media/image3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image" Target="../media/image36.jpeg"/><Relationship Id="rId7" Type="http://schemas.openxmlformats.org/officeDocument/2006/relationships/image" Target="../media/image3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7.gif"/><Relationship Id="rId4" Type="http://schemas.openxmlformats.org/officeDocument/2006/relationships/audio" Target="../media/audio2.wav"/><Relationship Id="rId9" Type="http://schemas.openxmlformats.org/officeDocument/2006/relationships/slide" Target="slide3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40.jpe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audio" Target="../media/audio2.wav"/><Relationship Id="rId9" Type="http://schemas.openxmlformats.org/officeDocument/2006/relationships/slide" Target="slide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n-Edt6FBOJE.jpg"/>
          <p:cNvPicPr>
            <a:picLocks noChangeAspect="1"/>
          </p:cNvPicPr>
          <p:nvPr/>
        </p:nvPicPr>
        <p:blipFill>
          <a:blip r:embed="rId2" cstate="print"/>
          <a:srcRect r="50931" b="11207"/>
          <a:stretch>
            <a:fillRect/>
          </a:stretch>
        </p:blipFill>
        <p:spPr>
          <a:xfrm rot="19993222">
            <a:off x="7276853" y="4685237"/>
            <a:ext cx="1554889" cy="1756224"/>
          </a:xfrm>
          <a:prstGeom prst="rect">
            <a:avLst/>
          </a:prstGeom>
        </p:spPr>
      </p:pic>
      <p:pic>
        <p:nvPicPr>
          <p:cNvPr id="10" name="Рисунок 9" descr="веселье1.jpg"/>
          <p:cNvPicPr>
            <a:picLocks noChangeAspect="1"/>
          </p:cNvPicPr>
          <p:nvPr/>
        </p:nvPicPr>
        <p:blipFill>
          <a:blip r:embed="rId3" cstate="print"/>
          <a:srcRect l="23697" r="14690"/>
          <a:stretch>
            <a:fillRect/>
          </a:stretch>
        </p:blipFill>
        <p:spPr>
          <a:xfrm>
            <a:off x="5072066" y="1500174"/>
            <a:ext cx="1857388" cy="2006232"/>
          </a:xfrm>
          <a:prstGeom prst="rect">
            <a:avLst/>
          </a:prstGeom>
        </p:spPr>
      </p:pic>
      <p:pic>
        <p:nvPicPr>
          <p:cNvPr id="8" name="Рисунок 7" descr="shutterstock_88430380-13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00000">
            <a:off x="6370835" y="3038450"/>
            <a:ext cx="2562422" cy="1529569"/>
          </a:xfrm>
          <a:prstGeom prst="rect">
            <a:avLst/>
          </a:prstGeom>
        </p:spPr>
      </p:pic>
      <p:pic>
        <p:nvPicPr>
          <p:cNvPr id="4" name="Содержимое 3" descr="3_117556b194f31a3e512be0fa6fb4f205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 l="6383" r="23398"/>
          <a:stretch>
            <a:fillRect/>
          </a:stretch>
        </p:blipFill>
        <p:spPr>
          <a:xfrm>
            <a:off x="7000892" y="767725"/>
            <a:ext cx="2000264" cy="1899080"/>
          </a:xfrm>
        </p:spPr>
      </p:pic>
      <p:pic>
        <p:nvPicPr>
          <p:cNvPr id="5" name="Рисунок 4" descr="10882_161204-Devochka-628x418@2x.jpg"/>
          <p:cNvPicPr>
            <a:picLocks noChangeAspect="1"/>
          </p:cNvPicPr>
          <p:nvPr/>
        </p:nvPicPr>
        <p:blipFill>
          <a:blip r:embed="rId6" cstate="print"/>
          <a:srcRect l="14218" t="11867" r="25749"/>
          <a:stretch>
            <a:fillRect/>
          </a:stretch>
        </p:blipFill>
        <p:spPr>
          <a:xfrm>
            <a:off x="2643174" y="1643050"/>
            <a:ext cx="2357454" cy="2303601"/>
          </a:xfrm>
          <a:prstGeom prst="rect">
            <a:avLst/>
          </a:prstGeom>
        </p:spPr>
      </p:pic>
      <p:pic>
        <p:nvPicPr>
          <p:cNvPr id="6" name="Рисунок 5" descr="380043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404593">
            <a:off x="541599" y="557471"/>
            <a:ext cx="1785950" cy="2017696"/>
          </a:xfrm>
          <a:prstGeom prst="rect">
            <a:avLst/>
          </a:prstGeom>
        </p:spPr>
      </p:pic>
      <p:pic>
        <p:nvPicPr>
          <p:cNvPr id="12" name="Рисунок 11" descr="страх.jpg"/>
          <p:cNvPicPr>
            <a:picLocks noChangeAspect="1"/>
          </p:cNvPicPr>
          <p:nvPr/>
        </p:nvPicPr>
        <p:blipFill>
          <a:blip r:embed="rId8" cstate="print"/>
          <a:srcRect r="20217"/>
          <a:stretch>
            <a:fillRect/>
          </a:stretch>
        </p:blipFill>
        <p:spPr>
          <a:xfrm rot="21218477">
            <a:off x="599248" y="2265335"/>
            <a:ext cx="2313730" cy="1920145"/>
          </a:xfrm>
          <a:prstGeom prst="rect">
            <a:avLst/>
          </a:prstGeom>
        </p:spPr>
      </p:pic>
      <p:pic>
        <p:nvPicPr>
          <p:cNvPr id="9" name="Рисунок 8" descr="unnamed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248111">
            <a:off x="3052754" y="4391483"/>
            <a:ext cx="2056936" cy="2056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радость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472" y="4429132"/>
            <a:ext cx="2291463" cy="21055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pjotr_nazarov.jpg"/>
          <p:cNvPicPr>
            <a:picLocks noChangeAspect="1"/>
          </p:cNvPicPr>
          <p:nvPr/>
        </p:nvPicPr>
        <p:blipFill>
          <a:blip r:embed="rId11" cstate="print"/>
          <a:srcRect l="4739" r="39967"/>
          <a:stretch>
            <a:fillRect/>
          </a:stretch>
        </p:blipFill>
        <p:spPr>
          <a:xfrm>
            <a:off x="5214942" y="4357694"/>
            <a:ext cx="1928826" cy="23275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1857356" y="214290"/>
            <a:ext cx="5796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  <a:ea typeface="Adobe Heiti Std R" pitchFamily="34" charset="-128"/>
              </a:rPr>
              <a:t>Эмоции</a:t>
            </a:r>
            <a:endParaRPr lang="ru-RU" sz="6600" b="1" dirty="0">
              <a:ln w="1143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006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  <a:ea typeface="Adobe Heiti Std R" pitchFamily="34" charset="-128"/>
            </a:endParaRPr>
          </a:p>
        </p:txBody>
      </p:sp>
      <p:pic>
        <p:nvPicPr>
          <p:cNvPr id="17" name="Рисунок 16" descr="веселье1.jpg"/>
          <p:cNvPicPr>
            <a:picLocks noChangeAspect="1"/>
          </p:cNvPicPr>
          <p:nvPr/>
        </p:nvPicPr>
        <p:blipFill>
          <a:blip r:embed="rId3" cstate="print"/>
          <a:srcRect l="23697" r="14690"/>
          <a:stretch>
            <a:fillRect/>
          </a:stretch>
        </p:blipFill>
        <p:spPr>
          <a:xfrm>
            <a:off x="5072066" y="1500173"/>
            <a:ext cx="1857388" cy="2006232"/>
          </a:xfrm>
          <a:prstGeom prst="rect">
            <a:avLst/>
          </a:prstGeom>
        </p:spPr>
      </p:pic>
      <p:pic>
        <p:nvPicPr>
          <p:cNvPr id="18" name="Рисунок 17" descr="shutterstock_88430380-13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00000">
            <a:off x="6370835" y="3038449"/>
            <a:ext cx="2562422" cy="1529569"/>
          </a:xfrm>
          <a:prstGeom prst="rect">
            <a:avLst/>
          </a:prstGeom>
        </p:spPr>
      </p:pic>
      <p:pic>
        <p:nvPicPr>
          <p:cNvPr id="19" name="Содержимое 3" descr="3_117556b194f31a3e512be0fa6fb4f205.jpg"/>
          <p:cNvPicPr>
            <a:picLocks noChangeAspect="1"/>
          </p:cNvPicPr>
          <p:nvPr/>
        </p:nvPicPr>
        <p:blipFill>
          <a:blip r:embed="rId5" cstate="print"/>
          <a:srcRect l="6383" r="23398"/>
          <a:stretch>
            <a:fillRect/>
          </a:stretch>
        </p:blipFill>
        <p:spPr>
          <a:xfrm>
            <a:off x="7000892" y="767724"/>
            <a:ext cx="2000264" cy="1899080"/>
          </a:xfrm>
          <a:prstGeom prst="rect">
            <a:avLst/>
          </a:prstGeom>
        </p:spPr>
      </p:pic>
      <p:pic>
        <p:nvPicPr>
          <p:cNvPr id="20" name="Рисунок 19" descr="10882_161204-Devochka-628x418@2x.jpg"/>
          <p:cNvPicPr>
            <a:picLocks noChangeAspect="1"/>
          </p:cNvPicPr>
          <p:nvPr/>
        </p:nvPicPr>
        <p:blipFill>
          <a:blip r:embed="rId6" cstate="print"/>
          <a:srcRect l="14218" t="11867" r="25749"/>
          <a:stretch>
            <a:fillRect/>
          </a:stretch>
        </p:blipFill>
        <p:spPr>
          <a:xfrm>
            <a:off x="2643174" y="1643049"/>
            <a:ext cx="2357454" cy="2303601"/>
          </a:xfrm>
          <a:prstGeom prst="rect">
            <a:avLst/>
          </a:prstGeom>
        </p:spPr>
      </p:pic>
      <p:pic>
        <p:nvPicPr>
          <p:cNvPr id="21" name="Рисунок 20" descr="380043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404593">
            <a:off x="541599" y="557470"/>
            <a:ext cx="1785950" cy="2017696"/>
          </a:xfrm>
          <a:prstGeom prst="rect">
            <a:avLst/>
          </a:prstGeom>
        </p:spPr>
      </p:pic>
      <p:pic>
        <p:nvPicPr>
          <p:cNvPr id="22" name="Рисунок 21" descr="страх.jpg"/>
          <p:cNvPicPr>
            <a:picLocks noChangeAspect="1"/>
          </p:cNvPicPr>
          <p:nvPr/>
        </p:nvPicPr>
        <p:blipFill>
          <a:blip r:embed="rId8" cstate="print"/>
          <a:srcRect r="20217"/>
          <a:stretch>
            <a:fillRect/>
          </a:stretch>
        </p:blipFill>
        <p:spPr>
          <a:xfrm rot="21218477">
            <a:off x="599248" y="2265334"/>
            <a:ext cx="2313730" cy="1920145"/>
          </a:xfrm>
          <a:prstGeom prst="rect">
            <a:avLst/>
          </a:prstGeom>
        </p:spPr>
      </p:pic>
      <p:pic>
        <p:nvPicPr>
          <p:cNvPr id="23" name="Рисунок 22" descr="n-Edt6FBOJE.jpg"/>
          <p:cNvPicPr>
            <a:picLocks noChangeAspect="1"/>
          </p:cNvPicPr>
          <p:nvPr/>
        </p:nvPicPr>
        <p:blipFill>
          <a:blip r:embed="rId2" cstate="print"/>
          <a:srcRect r="50931" b="11207"/>
          <a:stretch>
            <a:fillRect/>
          </a:stretch>
        </p:blipFill>
        <p:spPr>
          <a:xfrm rot="19993222">
            <a:off x="7276853" y="4685238"/>
            <a:ext cx="1554889" cy="1756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Рисунок 23" descr="веселье1.jpg"/>
          <p:cNvPicPr>
            <a:picLocks noChangeAspect="1"/>
          </p:cNvPicPr>
          <p:nvPr/>
        </p:nvPicPr>
        <p:blipFill>
          <a:blip r:embed="rId3" cstate="print"/>
          <a:srcRect l="23697" r="14690"/>
          <a:stretch>
            <a:fillRect/>
          </a:stretch>
        </p:blipFill>
        <p:spPr>
          <a:xfrm>
            <a:off x="5072066" y="1500174"/>
            <a:ext cx="1857388" cy="2006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Рисунок 24" descr="shutterstock_88430380-13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00000">
            <a:off x="6370835" y="3038450"/>
            <a:ext cx="2562422" cy="15295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Содержимое 3" descr="3_117556b194f31a3e512be0fa6fb4f205.jpg"/>
          <p:cNvPicPr>
            <a:picLocks noChangeAspect="1"/>
          </p:cNvPicPr>
          <p:nvPr/>
        </p:nvPicPr>
        <p:blipFill>
          <a:blip r:embed="rId5" cstate="print"/>
          <a:srcRect l="6383" r="23398"/>
          <a:stretch>
            <a:fillRect/>
          </a:stretch>
        </p:blipFill>
        <p:spPr>
          <a:xfrm>
            <a:off x="7000892" y="767725"/>
            <a:ext cx="2000264" cy="1899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Рисунок 26" descr="10882_161204-Devochka-628x418@2x.jpg"/>
          <p:cNvPicPr>
            <a:picLocks noChangeAspect="1"/>
          </p:cNvPicPr>
          <p:nvPr/>
        </p:nvPicPr>
        <p:blipFill>
          <a:blip r:embed="rId6" cstate="print"/>
          <a:srcRect l="14218" t="11867" r="25749"/>
          <a:stretch>
            <a:fillRect/>
          </a:stretch>
        </p:blipFill>
        <p:spPr>
          <a:xfrm>
            <a:off x="2643174" y="1643050"/>
            <a:ext cx="2357454" cy="23036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" name="Рисунок 27" descr="380043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404593">
            <a:off x="541599" y="557471"/>
            <a:ext cx="1785950" cy="2017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" name="Рисунок 28" descr="страх.jpg"/>
          <p:cNvPicPr>
            <a:picLocks noChangeAspect="1"/>
          </p:cNvPicPr>
          <p:nvPr/>
        </p:nvPicPr>
        <p:blipFill>
          <a:blip r:embed="rId8" cstate="print"/>
          <a:srcRect r="20217"/>
          <a:stretch>
            <a:fillRect/>
          </a:stretch>
        </p:blipFill>
        <p:spPr>
          <a:xfrm rot="21218477">
            <a:off x="599248" y="2265335"/>
            <a:ext cx="2313730" cy="19201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обида.gif">
            <a:hlinkClick r:id="" action="ppaction://noaction">
              <a:snd r:embed="rId3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3857628"/>
            <a:ext cx="1168535" cy="1137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мущение.gif">
            <a:hlinkClick r:id="" action="ppaction://noaction">
              <a:snd r:embed="rId5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2500306"/>
            <a:ext cx="1122616" cy="1046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хитрость.gif">
            <a:hlinkClick r:id="" action="ppaction://noaction">
              <a:snd r:embed="rId5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388" y="1071546"/>
            <a:ext cx="1071570" cy="107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6" name="Picture 2" descr="https://cdn.photosight.ru/sight/2008/02/22/256172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214414" y="1142984"/>
            <a:ext cx="3905962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Управляющая кнопка: справка 12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в конец 13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трах.jpg"/>
          <p:cNvPicPr>
            <a:picLocks noChangeAspect="1"/>
          </p:cNvPicPr>
          <p:nvPr/>
        </p:nvPicPr>
        <p:blipFill>
          <a:blip r:embed="rId3" cstate="print"/>
          <a:srcRect r="15140"/>
          <a:stretch>
            <a:fillRect/>
          </a:stretch>
        </p:blipFill>
        <p:spPr>
          <a:xfrm>
            <a:off x="785786" y="1285860"/>
            <a:ext cx="4669504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страх ужас.gif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3125" t="4166" r="3125" b="29167"/>
          <a:stretch>
            <a:fillRect/>
          </a:stretch>
        </p:blipFill>
        <p:spPr>
          <a:xfrm>
            <a:off x="6286512" y="3857628"/>
            <a:ext cx="1844399" cy="1311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4" descr="тревога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rcRect l="22331" t="5031" r="13275" b="6931"/>
          <a:stretch>
            <a:fillRect/>
          </a:stretch>
        </p:blipFill>
        <p:spPr>
          <a:xfrm>
            <a:off x="6500826" y="2285992"/>
            <a:ext cx="1224447" cy="1339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гнев3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17923" t="5208" r="16359" b="6250"/>
          <a:stretch>
            <a:fillRect/>
          </a:stretch>
        </p:blipFill>
        <p:spPr>
          <a:xfrm>
            <a:off x="6572265" y="843624"/>
            <a:ext cx="1143008" cy="1156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Управляющая кнопка: справка 16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8" name="Управляющая кнопка: в конец 17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итрость.jpg"/>
          <p:cNvPicPr>
            <a:picLocks noChangeAspect="1"/>
          </p:cNvPicPr>
          <p:nvPr/>
        </p:nvPicPr>
        <p:blipFill>
          <a:blip r:embed="rId3" cstate="print"/>
          <a:srcRect l="2966" r="12197"/>
          <a:stretch>
            <a:fillRect/>
          </a:stretch>
        </p:blipFill>
        <p:spPr>
          <a:xfrm>
            <a:off x="1000100" y="1285860"/>
            <a:ext cx="4143404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гордость 3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2500306"/>
            <a:ext cx="1126743" cy="1035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покойствие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99529" y="1121846"/>
            <a:ext cx="1072868" cy="1092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хитрость1.gif">
            <a:hlinkClick r:id="" action="ppaction://noaction">
              <a:snd r:embed="rId7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00826" y="3929066"/>
            <a:ext cx="1207709" cy="1207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Управляющая кнопка: справка 12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в конец 13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7596670_2c6381bae4357398e98b901480ee87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1285860"/>
            <a:ext cx="4058979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гневный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28125" t="6845" r="28125" b="5357"/>
          <a:stretch>
            <a:fillRect/>
          </a:stretch>
        </p:blipFill>
        <p:spPr>
          <a:xfrm>
            <a:off x="6357950" y="2428868"/>
            <a:ext cx="1182150" cy="1245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E:\рисунки\эмоции\смайлики\гордость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3857628"/>
            <a:ext cx="1143008" cy="1144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вина 1.gif">
            <a:hlinkClick r:id="" action="ppaction://noaction">
              <a:snd r:embed="rId7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15074" y="1071546"/>
            <a:ext cx="1345877" cy="1168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Управляющая кнопка: справка 11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в конец 12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ipertireoz-u-detej-11.jpg"/>
          <p:cNvPicPr>
            <a:picLocks noChangeAspect="1"/>
          </p:cNvPicPr>
          <p:nvPr/>
        </p:nvPicPr>
        <p:blipFill>
          <a:blip r:embed="rId3" cstate="print"/>
          <a:srcRect r="14035"/>
          <a:stretch>
            <a:fillRect/>
          </a:stretch>
        </p:blipFill>
        <p:spPr>
          <a:xfrm>
            <a:off x="928662" y="1142984"/>
            <a:ext cx="350046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гнев3.gif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17923" t="5208" r="16359" b="6250"/>
          <a:stretch>
            <a:fillRect/>
          </a:stretch>
        </p:blipFill>
        <p:spPr>
          <a:xfrm>
            <a:off x="6357950" y="2571744"/>
            <a:ext cx="1136664" cy="1150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страх ужас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rcRect l="3125" t="4166" r="3125" b="29167"/>
          <a:stretch>
            <a:fillRect/>
          </a:stretch>
        </p:blipFill>
        <p:spPr>
          <a:xfrm>
            <a:off x="6072198" y="4071942"/>
            <a:ext cx="1712715" cy="1217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стеснение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39062" t="5555" r="19531" b="5555"/>
          <a:stretch>
            <a:fillRect/>
          </a:stretch>
        </p:blipFill>
        <p:spPr>
          <a:xfrm>
            <a:off x="6286512" y="905756"/>
            <a:ext cx="1143008" cy="1380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в конец 11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дость.gif">
            <a:hlinkClick r:id="" action="ppaction://noaction">
              <a:snd r:embed="rId3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3643314"/>
            <a:ext cx="1167323" cy="1185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Dc-auAhWsAAjHiG1.jpg"/>
          <p:cNvPicPr>
            <a:picLocks noChangeAspect="1"/>
          </p:cNvPicPr>
          <p:nvPr/>
        </p:nvPicPr>
        <p:blipFill>
          <a:blip r:embed="rId5" cstate="print"/>
          <a:srcRect l="23077"/>
          <a:stretch>
            <a:fillRect/>
          </a:stretch>
        </p:blipFill>
        <p:spPr>
          <a:xfrm>
            <a:off x="1142976" y="928670"/>
            <a:ext cx="3407036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гордость 3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7951" y="990706"/>
            <a:ext cx="1143008" cy="1050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презрение 2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9388" y="2285992"/>
            <a:ext cx="1077494" cy="1077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Управляющая кнопка: справка 12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в конец 13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оре.gif">
            <a:hlinkClick r:id="" action="ppaction://noaction">
              <a:snd r:embed="rId3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2502830"/>
            <a:ext cx="1348898" cy="1199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горе.jpg"/>
          <p:cNvPicPr>
            <a:picLocks noChangeAspect="1"/>
          </p:cNvPicPr>
          <p:nvPr/>
        </p:nvPicPr>
        <p:blipFill>
          <a:blip r:embed="rId5" cstate="print"/>
          <a:srcRect l="29688" r="7812"/>
          <a:stretch>
            <a:fillRect/>
          </a:stretch>
        </p:blipFill>
        <p:spPr>
          <a:xfrm>
            <a:off x="1142976" y="1214422"/>
            <a:ext cx="3643338" cy="3891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страх ужас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rcRect l="3125" t="4166" r="3125" b="29167"/>
          <a:stretch>
            <a:fillRect/>
          </a:stretch>
        </p:blipFill>
        <p:spPr>
          <a:xfrm>
            <a:off x="6286512" y="1142984"/>
            <a:ext cx="1714512" cy="1219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злость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15385" t="5128" r="12820" b="20512"/>
          <a:stretch>
            <a:fillRect/>
          </a:stretch>
        </p:blipFill>
        <p:spPr>
          <a:xfrm>
            <a:off x="6572264" y="3861880"/>
            <a:ext cx="1144312" cy="1185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в конец 11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рисунки\эмоции\смайлики\гордость.gif">
            <a:hlinkClick r:id="" action="ppaction://noaction">
              <a:snd r:embed="rId3" name="z_uki-_kto-hochet-stat-mlnrm_-pra_ilnyy-ot_et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786058"/>
            <a:ext cx="1021877" cy="1023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удовольствие.jpg"/>
          <p:cNvPicPr>
            <a:picLocks noChangeAspect="1"/>
          </p:cNvPicPr>
          <p:nvPr/>
        </p:nvPicPr>
        <p:blipFill>
          <a:blip r:embed="rId5" cstate="print"/>
          <a:srcRect l="15625" r="17968"/>
          <a:stretch>
            <a:fillRect/>
          </a:stretch>
        </p:blipFill>
        <p:spPr>
          <a:xfrm>
            <a:off x="711070" y="1214422"/>
            <a:ext cx="4075244" cy="4271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гордость 3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43702" y="4214818"/>
            <a:ext cx="1042332" cy="957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хитрость1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9387" y="1177736"/>
            <a:ext cx="1143008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Управляющая кнопка: справка 11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в конец 12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отвращение3.jpg"/>
          <p:cNvPicPr>
            <a:picLocks noChangeAspect="1"/>
          </p:cNvPicPr>
          <p:nvPr/>
        </p:nvPicPr>
        <p:blipFill>
          <a:blip r:embed="rId3" cstate="print"/>
          <a:srcRect l="25237" r="12723"/>
          <a:stretch>
            <a:fillRect/>
          </a:stretch>
        </p:blipFill>
        <p:spPr>
          <a:xfrm>
            <a:off x="928662" y="1428736"/>
            <a:ext cx="4214842" cy="3821457"/>
          </a:xfrm>
          <a:prstGeom prst="rect">
            <a:avLst/>
          </a:prstGeom>
        </p:spPr>
      </p:pic>
      <p:pic>
        <p:nvPicPr>
          <p:cNvPr id="15" name="Рисунок 14" descr="презрение1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6429388" y="1142984"/>
            <a:ext cx="1000132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злость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6" cstate="print"/>
          <a:srcRect l="15385" t="5128" r="12820" b="20512"/>
          <a:stretch>
            <a:fillRect/>
          </a:stretch>
        </p:blipFill>
        <p:spPr>
          <a:xfrm>
            <a:off x="6500826" y="3929066"/>
            <a:ext cx="1067292" cy="1105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отвращение 2.gif">
            <a:hlinkClick r:id="" action="ppaction://noaction">
              <a:snd r:embed="rId7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9388" y="2500306"/>
            <a:ext cx="1010651" cy="1010651"/>
          </a:xfrm>
          <a:prstGeom prst="rect">
            <a:avLst/>
          </a:prstGeom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Управляющая кнопка: справка 22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4" name="Управляющая кнопка: в конец 23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5" name="Управляющая кнопка: назад 24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езрение1.gif">
            <a:hlinkClick r:id="" action="ppaction://noaction">
              <a:snd r:embed="rId3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429388" y="1000108"/>
            <a:ext cx="1071570" cy="107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презрение.jpg"/>
          <p:cNvPicPr>
            <a:picLocks noChangeAspect="1"/>
          </p:cNvPicPr>
          <p:nvPr/>
        </p:nvPicPr>
        <p:blipFill>
          <a:blip r:embed="rId5" cstate="print"/>
          <a:srcRect l="33985" r="14452"/>
          <a:stretch>
            <a:fillRect/>
          </a:stretch>
        </p:blipFill>
        <p:spPr>
          <a:xfrm>
            <a:off x="928662" y="857232"/>
            <a:ext cx="3357586" cy="4883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злость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rcRect l="15385" t="5128" r="12820" b="20512"/>
          <a:stretch>
            <a:fillRect/>
          </a:stretch>
        </p:blipFill>
        <p:spPr>
          <a:xfrm flipH="1">
            <a:off x="6429388" y="3929066"/>
            <a:ext cx="1143527" cy="1184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вина 1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57950" y="2428868"/>
            <a:ext cx="1297164" cy="1126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Управляющая кнопка: справка 9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  <a:ea typeface="Adobe Heiti Std R" pitchFamily="34" charset="-128"/>
              </a:rPr>
              <a:t>Найди по описанию</a:t>
            </a:r>
            <a:endParaRPr lang="ru-RU" sz="5400" b="1" dirty="0">
              <a:ln w="1143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006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  <a:ea typeface="Adobe Heiti Std R" pitchFamily="34" charset="-128"/>
            </a:endParaRPr>
          </a:p>
        </p:txBody>
      </p:sp>
      <p:pic>
        <p:nvPicPr>
          <p:cNvPr id="6" name="Рисунок 5" descr="R6WtKWYCttg.jpg">
            <a:hlinkClick r:id="" action="ppaction://noaction">
              <a:snd r:embed="rId3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4" cstate="print"/>
          <a:srcRect l="17426" r="12871"/>
          <a:stretch>
            <a:fillRect/>
          </a:stretch>
        </p:blipFill>
        <p:spPr>
          <a:xfrm>
            <a:off x="4357686" y="4000504"/>
            <a:ext cx="2214578" cy="2106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unnamed.jpg">
            <a:hlinkClick r:id="" action="ppaction://noaction" highlightClick="1">
              <a:snd r:embed="rId3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6" y="1500174"/>
            <a:ext cx="214314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0-278.jp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rcRect l="8605" r="8209"/>
          <a:stretch>
            <a:fillRect/>
          </a:stretch>
        </p:blipFill>
        <p:spPr>
          <a:xfrm>
            <a:off x="1142976" y="4000504"/>
            <a:ext cx="2143140" cy="2182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kak-spravitsya-s-agressiey-rebenka.jp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18750" r="22656"/>
          <a:stretch>
            <a:fillRect/>
          </a:stretch>
        </p:blipFill>
        <p:spPr>
          <a:xfrm>
            <a:off x="4423314" y="1571613"/>
            <a:ext cx="2106111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в конец 11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тревога.gif">
            <a:hlinkClick r:id="" action="ppaction://noaction">
              <a:snd r:embed="rId3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4" cstate="print"/>
          <a:srcRect l="22331" t="5031" r="13275" b="6931"/>
          <a:stretch>
            <a:fillRect/>
          </a:stretch>
        </p:blipFill>
        <p:spPr>
          <a:xfrm>
            <a:off x="6500826" y="1071546"/>
            <a:ext cx="1071570" cy="1172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волнение 2.jpg"/>
          <p:cNvPicPr>
            <a:picLocks noChangeAspect="1"/>
          </p:cNvPicPr>
          <p:nvPr/>
        </p:nvPicPr>
        <p:blipFill>
          <a:blip r:embed="rId5" cstate="print"/>
          <a:srcRect l="17669" r="16127"/>
          <a:stretch>
            <a:fillRect/>
          </a:stretch>
        </p:blipFill>
        <p:spPr>
          <a:xfrm>
            <a:off x="785786" y="1214422"/>
            <a:ext cx="4714908" cy="4020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испуг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72264" y="2500306"/>
            <a:ext cx="1095402" cy="1232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страх ужас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3125" t="4166" r="3125" b="29167"/>
          <a:stretch>
            <a:fillRect/>
          </a:stretch>
        </p:blipFill>
        <p:spPr>
          <a:xfrm>
            <a:off x="6357950" y="3929066"/>
            <a:ext cx="1671017" cy="1188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Управляющая кнопка: справка 9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тревога.gif">
            <a:hlinkClick r:id="" action="ppaction://noaction">
              <a:snd r:embed="rId3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4" cstate="print"/>
          <a:srcRect l="22331" t="5031" r="13275" b="6931"/>
          <a:stretch>
            <a:fillRect/>
          </a:stretch>
        </p:blipFill>
        <p:spPr>
          <a:xfrm>
            <a:off x="6429388" y="857232"/>
            <a:ext cx="1245030" cy="1361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испуг.gif">
            <a:hlinkClick r:id="" action="ppaction://noaction">
              <a:snd r:embed="rId3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2571744"/>
            <a:ext cx="1157015" cy="1301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страх ужас.gif">
            <a:hlinkClick r:id="" action="ppaction://noaction">
              <a:snd r:embed="rId6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7" cstate="print"/>
          <a:srcRect l="3125" t="4166" r="3125" b="29167"/>
          <a:stretch>
            <a:fillRect/>
          </a:stretch>
        </p:blipFill>
        <p:spPr>
          <a:xfrm>
            <a:off x="6357950" y="4071942"/>
            <a:ext cx="1924177" cy="1368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4514" name="Picture 2" descr="http://syzran-small.ru/images/news/20200421-ispug.jpg"/>
          <p:cNvPicPr>
            <a:picLocks noChangeAspect="1" noChangeArrowheads="1"/>
          </p:cNvPicPr>
          <p:nvPr/>
        </p:nvPicPr>
        <p:blipFill>
          <a:blip r:embed="rId8" cstate="print"/>
          <a:srcRect l="13125" r="20312"/>
          <a:stretch>
            <a:fillRect/>
          </a:stretch>
        </p:blipFill>
        <p:spPr bwMode="auto">
          <a:xfrm>
            <a:off x="714348" y="1000108"/>
            <a:ext cx="3929090" cy="4427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Управляющая кнопка: справка 8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0" name="Управляющая кнопка: в конец 9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спуг.gif">
            <a:hlinkClick r:id="" action="ppaction://noaction">
              <a:snd r:embed="rId3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2500306"/>
            <a:ext cx="1086092" cy="1221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4" descr="тревога.gif">
            <a:hlinkClick r:id="" action="ppaction://noaction">
              <a:snd r:embed="rId5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6" cstate="print"/>
          <a:srcRect l="22331" t="5031" r="13275" b="6931"/>
          <a:stretch>
            <a:fillRect/>
          </a:stretch>
        </p:blipFill>
        <p:spPr>
          <a:xfrm>
            <a:off x="6215075" y="1046954"/>
            <a:ext cx="1071570" cy="1172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трах ужас.gif">
            <a:hlinkClick r:id="" action="ppaction://noaction">
              <a:snd r:embed="rId5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rcRect l="3125" t="4166" r="3125" b="29167"/>
          <a:stretch>
            <a:fillRect/>
          </a:stretch>
        </p:blipFill>
        <p:spPr>
          <a:xfrm>
            <a:off x="6215074" y="3857628"/>
            <a:ext cx="1582109" cy="1125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-страх-и-тревога-у-детей-1-e1576235555860.jpeg"/>
          <p:cNvPicPr>
            <a:picLocks noChangeAspect="1"/>
          </p:cNvPicPr>
          <p:nvPr/>
        </p:nvPicPr>
        <p:blipFill>
          <a:blip r:embed="rId8" cstate="print"/>
          <a:srcRect l="24218" r="6250"/>
          <a:stretch>
            <a:fillRect/>
          </a:stretch>
        </p:blipFill>
        <p:spPr>
          <a:xfrm>
            <a:off x="857224" y="1500174"/>
            <a:ext cx="4422976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Управляющая кнопка: справка 9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зразличие 2.jpg"/>
          <p:cNvPicPr>
            <a:picLocks noChangeAspect="1"/>
          </p:cNvPicPr>
          <p:nvPr/>
        </p:nvPicPr>
        <p:blipFill>
          <a:blip r:embed="rId3" cstate="print"/>
          <a:srcRect l="3923" r="11068"/>
          <a:stretch>
            <a:fillRect/>
          </a:stretch>
        </p:blipFill>
        <p:spPr>
          <a:xfrm>
            <a:off x="714348" y="1357298"/>
            <a:ext cx="4643470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Emoji-With-Hand-PNG-Photos.png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29412" t="4411" r="23529" b="33824"/>
          <a:stretch>
            <a:fillRect/>
          </a:stretch>
        </p:blipFill>
        <p:spPr>
          <a:xfrm>
            <a:off x="6786578" y="2214554"/>
            <a:ext cx="1070992" cy="1124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and-Emoji-PNG-Transparent-Image.pn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15074" y="3643314"/>
            <a:ext cx="2244653" cy="1495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гнев3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9388" y="785794"/>
            <a:ext cx="1643074" cy="1234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Управляющая кнопка: справка 9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рах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9966" r="12302"/>
          <a:stretch>
            <a:fillRect/>
          </a:stretch>
        </p:blipFill>
        <p:spPr>
          <a:xfrm>
            <a:off x="714348" y="1142984"/>
            <a:ext cx="4687993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страх ужас.gif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3125" t="4166" r="3125" b="29167"/>
          <a:stretch>
            <a:fillRect/>
          </a:stretch>
        </p:blipFill>
        <p:spPr>
          <a:xfrm>
            <a:off x="6715140" y="3714752"/>
            <a:ext cx="1602455" cy="1139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удивление 1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58016" y="2357430"/>
            <a:ext cx="1071570" cy="1156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Управляющая кнопка: справка 8">
            <a:hlinkClick r:id="rId8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0" name="Управляющая кнопка: в конец 9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2" name="Рисунок 11" descr="Emoji-With-Hand-PNG-Photos.pn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9" cstate="print"/>
          <a:srcRect l="29412" t="4411" r="23529" b="33824"/>
          <a:stretch>
            <a:fillRect/>
          </a:stretch>
        </p:blipFill>
        <p:spPr>
          <a:xfrm>
            <a:off x="6786578" y="1071546"/>
            <a:ext cx="1061365" cy="1114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адость1.jpg"/>
          <p:cNvPicPr>
            <a:picLocks noChangeAspect="1"/>
          </p:cNvPicPr>
          <p:nvPr/>
        </p:nvPicPr>
        <p:blipFill>
          <a:blip r:embed="rId3" cstate="print"/>
          <a:srcRect l="2917" b="46031"/>
          <a:stretch>
            <a:fillRect/>
          </a:stretch>
        </p:blipFill>
        <p:spPr>
          <a:xfrm>
            <a:off x="857224" y="1357298"/>
            <a:ext cx="4755042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радость1.gif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23913"/>
          <a:stretch>
            <a:fillRect/>
          </a:stretch>
        </p:blipFill>
        <p:spPr>
          <a:xfrm>
            <a:off x="6715140" y="2786058"/>
            <a:ext cx="993920" cy="979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хитрость1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72264" y="1500174"/>
            <a:ext cx="1143008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вина 1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43702" y="4037484"/>
            <a:ext cx="1189209" cy="1032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в конец 11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  <a:ea typeface="Adobe Heiti Std R" pitchFamily="34" charset="-128"/>
              </a:rPr>
              <a:t>Угадай эмоцию</a:t>
            </a:r>
            <a:endParaRPr lang="ru-RU" sz="5400" b="1" dirty="0">
              <a:ln w="1143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006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  <a:ea typeface="Adobe Heiti Std R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адость1.jpg"/>
          <p:cNvPicPr>
            <a:picLocks noChangeAspect="1"/>
          </p:cNvPicPr>
          <p:nvPr/>
        </p:nvPicPr>
        <p:blipFill>
          <a:blip r:embed="rId3" cstate="print"/>
          <a:srcRect l="2917" b="-1589"/>
          <a:stretch>
            <a:fillRect/>
          </a:stretch>
        </p:blipFill>
        <p:spPr>
          <a:xfrm>
            <a:off x="857224" y="1357298"/>
            <a:ext cx="4755042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радость1.gif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23913"/>
          <a:stretch>
            <a:fillRect/>
          </a:stretch>
        </p:blipFill>
        <p:spPr>
          <a:xfrm>
            <a:off x="6715140" y="2786058"/>
            <a:ext cx="993920" cy="979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хитрость1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72264" y="1500174"/>
            <a:ext cx="1143008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вина 1.gif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43702" y="4037484"/>
            <a:ext cx="1189209" cy="1032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в конец 11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  <a:ea typeface="Adobe Heiti Std R" pitchFamily="34" charset="-128"/>
              </a:rPr>
              <a:t>Угадай эмоцию</a:t>
            </a:r>
            <a:endParaRPr lang="ru-RU" sz="5400" b="1" dirty="0">
              <a:ln w="1143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006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  <a:ea typeface="Adobe Heiti Std R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-zlost_deti-975x615.jpg"/>
          <p:cNvPicPr>
            <a:picLocks noChangeAspect="1"/>
          </p:cNvPicPr>
          <p:nvPr/>
        </p:nvPicPr>
        <p:blipFill>
          <a:blip r:embed="rId3" cstate="print"/>
          <a:srcRect l="37500" r="10156" b="51696"/>
          <a:stretch>
            <a:fillRect/>
          </a:stretch>
        </p:blipFill>
        <p:spPr>
          <a:xfrm>
            <a:off x="1000100" y="428604"/>
            <a:ext cx="4786346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трах ужас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3125" t="4166" r="3125" b="29167"/>
          <a:stretch>
            <a:fillRect/>
          </a:stretch>
        </p:blipFill>
        <p:spPr>
          <a:xfrm>
            <a:off x="6500826" y="2214554"/>
            <a:ext cx="1721727" cy="1224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4" descr="тревога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6" cstate="print"/>
          <a:srcRect l="22331" t="5031" r="13275" b="6931"/>
          <a:stretch>
            <a:fillRect/>
          </a:stretch>
        </p:blipFill>
        <p:spPr>
          <a:xfrm>
            <a:off x="6715140" y="720996"/>
            <a:ext cx="1143008" cy="125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злость.gif">
            <a:hlinkClick r:id="" action="ppaction://noaction">
              <a:snd r:embed="rId7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15385" t="5128" r="12820" b="20512"/>
          <a:stretch>
            <a:fillRect/>
          </a:stretch>
        </p:blipFill>
        <p:spPr>
          <a:xfrm>
            <a:off x="6929454" y="3786190"/>
            <a:ext cx="1152190" cy="1193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Управляющая кнопка: справка 9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-zlost_deti-975x615.jpg"/>
          <p:cNvPicPr>
            <a:picLocks noChangeAspect="1"/>
          </p:cNvPicPr>
          <p:nvPr/>
        </p:nvPicPr>
        <p:blipFill>
          <a:blip r:embed="rId3" cstate="print"/>
          <a:srcRect l="37500" r="10156" b="3392"/>
          <a:stretch>
            <a:fillRect/>
          </a:stretch>
        </p:blipFill>
        <p:spPr>
          <a:xfrm>
            <a:off x="1000100" y="428604"/>
            <a:ext cx="4786346" cy="5572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трах ужас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3125" t="4166" r="3125" b="29167"/>
          <a:stretch>
            <a:fillRect/>
          </a:stretch>
        </p:blipFill>
        <p:spPr>
          <a:xfrm>
            <a:off x="6500826" y="2214554"/>
            <a:ext cx="1721727" cy="1224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4" descr="тревога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6" cstate="print"/>
          <a:srcRect l="22331" t="5031" r="13275" b="6931"/>
          <a:stretch>
            <a:fillRect/>
          </a:stretch>
        </p:blipFill>
        <p:spPr>
          <a:xfrm>
            <a:off x="6715140" y="720996"/>
            <a:ext cx="1143008" cy="125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злость.gif">
            <a:hlinkClick r:id="" action="ppaction://noaction">
              <a:snd r:embed="rId7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15385" t="5128" r="12820" b="20512"/>
          <a:stretch>
            <a:fillRect/>
          </a:stretch>
        </p:blipFill>
        <p:spPr>
          <a:xfrm>
            <a:off x="6929454" y="3786190"/>
            <a:ext cx="1152190" cy="1193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Управляющая кнопка: справка 9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покойствие.gif">
            <a:hlinkClick r:id="" action="ppaction://noaction">
              <a:snd r:embed="rId3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791078"/>
            <a:ext cx="1326194" cy="1350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отвращение.gif">
            <a:hlinkClick r:id="" action="ppaction://noaction">
              <a:snd r:embed="rId5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64" y="3929066"/>
            <a:ext cx="1428736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отвращение1.jpg"/>
          <p:cNvPicPr>
            <a:picLocks noChangeAspect="1"/>
          </p:cNvPicPr>
          <p:nvPr/>
        </p:nvPicPr>
        <p:blipFill>
          <a:blip r:embed="rId7" cstate="print"/>
          <a:srcRect l="7273" t="41818" r="10909"/>
          <a:stretch>
            <a:fillRect/>
          </a:stretch>
        </p:blipFill>
        <p:spPr>
          <a:xfrm>
            <a:off x="928662" y="2857496"/>
            <a:ext cx="3214710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вина 1.gif">
            <a:hlinkClick r:id="" action="ppaction://noaction">
              <a:snd r:embed="rId3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9388" y="2357430"/>
            <a:ext cx="1595866" cy="13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Управляющая кнопка: справка 9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Управляющая кнопка: справка 4">
            <a:hlinkClick r:id="rId3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6" name="Управляющая кнопка: в конец 5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8" name="Рисунок 7" descr="maxresdefault.jpg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31250" r="14062"/>
          <a:stretch>
            <a:fillRect/>
          </a:stretch>
        </p:blipFill>
        <p:spPr>
          <a:xfrm>
            <a:off x="1428728" y="642918"/>
            <a:ext cx="2286016" cy="235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gipsy-child-with-green-t-shirt-clapping_58409-4371.jpg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6" cstate="print"/>
          <a:srcRect l="5589" t="9090" r="7776" b="15521"/>
          <a:stretch>
            <a:fillRect/>
          </a:stretch>
        </p:blipFill>
        <p:spPr>
          <a:xfrm>
            <a:off x="1500166" y="3500438"/>
            <a:ext cx="2214578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hello_html_4d12d941.jpg">
            <a:hlinkClick r:id="" action="ppaction://noaction">
              <a:snd r:embed="rId7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18817" r="7794"/>
          <a:stretch>
            <a:fillRect/>
          </a:stretch>
        </p:blipFill>
        <p:spPr>
          <a:xfrm>
            <a:off x="4429124" y="714356"/>
            <a:ext cx="2571768" cy="2336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img_0215.jpg">
            <a:hlinkClick r:id="" action="ppaction://noaction">
              <a:snd r:embed="rId7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9" cstate="print"/>
          <a:srcRect l="24945" r="8535"/>
          <a:stretch>
            <a:fillRect/>
          </a:stretch>
        </p:blipFill>
        <p:spPr>
          <a:xfrm>
            <a:off x="4429124" y="3571876"/>
            <a:ext cx="2357454" cy="2362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спокойствие.gif">
            <a:hlinkClick r:id="" action="ppaction://noaction">
              <a:snd r:embed="rId3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791078"/>
            <a:ext cx="1326194" cy="1350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отвращение.gif">
            <a:hlinkClick r:id="" action="ppaction://noaction">
              <a:snd r:embed="rId5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64" y="3929066"/>
            <a:ext cx="1428736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отвращение1.jpg"/>
          <p:cNvPicPr>
            <a:picLocks noChangeAspect="1"/>
          </p:cNvPicPr>
          <p:nvPr/>
        </p:nvPicPr>
        <p:blipFill>
          <a:blip r:embed="rId7" cstate="print"/>
          <a:srcRect l="7273" r="10909"/>
          <a:stretch>
            <a:fillRect/>
          </a:stretch>
        </p:blipFill>
        <p:spPr>
          <a:xfrm>
            <a:off x="928662" y="1214422"/>
            <a:ext cx="3214710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вина 1.gif">
            <a:hlinkClick r:id="" action="ppaction://noaction">
              <a:snd r:embed="rId3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9388" y="2428868"/>
            <a:ext cx="1539582" cy="1337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Управляющая кнопка: далее 10">
            <a:hlinkClick r:id="" action="ppaction://hlinkshowjump?jump=las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Управляющая кнопка: справка 11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в конец 12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удовольстви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785794"/>
            <a:ext cx="3071802" cy="2137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удовольствие животные.jpg"/>
          <p:cNvPicPr>
            <a:picLocks noChangeAspect="1"/>
          </p:cNvPicPr>
          <p:nvPr/>
        </p:nvPicPr>
        <p:blipFill>
          <a:blip r:embed="rId4" cstate="print"/>
          <a:srcRect l="26923" r="15384"/>
          <a:stretch>
            <a:fillRect/>
          </a:stretch>
        </p:blipFill>
        <p:spPr>
          <a:xfrm>
            <a:off x="4071934" y="571480"/>
            <a:ext cx="2143140" cy="247589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 descr="удовольствие 2.jpg"/>
          <p:cNvPicPr>
            <a:picLocks noChangeAspect="1"/>
          </p:cNvPicPr>
          <p:nvPr/>
        </p:nvPicPr>
        <p:blipFill>
          <a:blip r:embed="rId5" cstate="print"/>
          <a:srcRect r="18532"/>
          <a:stretch>
            <a:fillRect/>
          </a:stretch>
        </p:blipFill>
        <p:spPr>
          <a:xfrm>
            <a:off x="571472" y="3571876"/>
            <a:ext cx="2857520" cy="2338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улыбка.png"/>
          <p:cNvPicPr>
            <a:picLocks noChangeAspect="1"/>
          </p:cNvPicPr>
          <p:nvPr/>
        </p:nvPicPr>
        <p:blipFill>
          <a:blip r:embed="rId6" cstate="print"/>
          <a:srcRect l="11885" r="18442"/>
          <a:stretch>
            <a:fillRect/>
          </a:stretch>
        </p:blipFill>
        <p:spPr>
          <a:xfrm>
            <a:off x="3929058" y="3714752"/>
            <a:ext cx="2428892" cy="2178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E:\рисунки\эмоции\смайлики\гордость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928670"/>
            <a:ext cx="1784738" cy="1787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спокойствие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16" y="3500438"/>
            <a:ext cx="1893807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Управляющая кнопка: далее 17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Управляющая кнопка: справка 18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0" name="Управляющая кнопка: в конец 19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1" name="Управляющая кнопка: назад 20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epositphotos_96414782-stock-photo-happy-little-boy-with-thumb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571480"/>
            <a:ext cx="3432927" cy="2288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shutterstock_88430380-13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857232"/>
            <a:ext cx="3428992" cy="2046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веселье.jpg"/>
          <p:cNvPicPr>
            <a:picLocks noChangeAspect="1"/>
          </p:cNvPicPr>
          <p:nvPr/>
        </p:nvPicPr>
        <p:blipFill>
          <a:blip r:embed="rId5" cstate="print"/>
          <a:srcRect l="18314" r="15300"/>
          <a:stretch>
            <a:fillRect/>
          </a:stretch>
        </p:blipFill>
        <p:spPr>
          <a:xfrm>
            <a:off x="642910" y="3429000"/>
            <a:ext cx="207170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Содержимое 3" descr="веселье.gif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5913374" y="3714752"/>
            <a:ext cx="1942600" cy="1839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радость1.gif"/>
          <p:cNvPicPr>
            <a:picLocks noChangeAspect="1"/>
          </p:cNvPicPr>
          <p:nvPr/>
        </p:nvPicPr>
        <p:blipFill>
          <a:blip r:embed="rId7" cstate="print"/>
          <a:srcRect l="23913"/>
          <a:stretch>
            <a:fillRect/>
          </a:stretch>
        </p:blipFill>
        <p:spPr>
          <a:xfrm>
            <a:off x="3782040" y="3714752"/>
            <a:ext cx="1739340" cy="17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Управляющая кнопка: далее 9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в конец 12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назад 13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48571007_ee8de59336bea601815bf4fc19276563_800.jpg"/>
          <p:cNvPicPr>
            <a:picLocks noChangeAspect="1"/>
          </p:cNvPicPr>
          <p:nvPr/>
        </p:nvPicPr>
        <p:blipFill>
          <a:blip r:embed="rId3" cstate="print"/>
          <a:srcRect l="14893" r="19150"/>
          <a:stretch>
            <a:fillRect/>
          </a:stretch>
        </p:blipFill>
        <p:spPr>
          <a:xfrm>
            <a:off x="642910" y="500042"/>
            <a:ext cx="2026103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3721.jpg"/>
          <p:cNvPicPr>
            <a:picLocks noChangeAspect="1"/>
          </p:cNvPicPr>
          <p:nvPr/>
        </p:nvPicPr>
        <p:blipFill>
          <a:blip r:embed="rId4" cstate="print"/>
          <a:srcRect l="22743" r="20401"/>
          <a:stretch>
            <a:fillRect/>
          </a:stretch>
        </p:blipFill>
        <p:spPr>
          <a:xfrm>
            <a:off x="571472" y="3714752"/>
            <a:ext cx="2143140" cy="2348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714356"/>
            <a:ext cx="4000528" cy="2362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радость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68" y="3929066"/>
            <a:ext cx="1601444" cy="1627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upl_1488145745_105517.jpg"/>
          <p:cNvPicPr>
            <a:picLocks noChangeAspect="1"/>
          </p:cNvPicPr>
          <p:nvPr/>
        </p:nvPicPr>
        <p:blipFill>
          <a:blip r:embed="rId7" cstate="print"/>
          <a:srcRect l="28571" t="13062" r="11428" b="30728"/>
          <a:stretch>
            <a:fillRect/>
          </a:stretch>
        </p:blipFill>
        <p:spPr>
          <a:xfrm>
            <a:off x="3143240" y="3714752"/>
            <a:ext cx="3400448" cy="2125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Управляющая кнопка: далее 6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9" name="Управляющая кнопка: в конец 8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0" name="Управляющая кнопка: назад 9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70930_main.jpg"/>
          <p:cNvPicPr>
            <a:picLocks noChangeAspect="1"/>
          </p:cNvPicPr>
          <p:nvPr/>
        </p:nvPicPr>
        <p:blipFill>
          <a:blip r:embed="rId3" cstate="print"/>
          <a:srcRect l="7786" t="9375" r="10529"/>
          <a:stretch>
            <a:fillRect/>
          </a:stretch>
        </p:blipFill>
        <p:spPr>
          <a:xfrm>
            <a:off x="3714744" y="3357562"/>
            <a:ext cx="2980918" cy="20717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 descr="усталость 2.jpg"/>
          <p:cNvPicPr>
            <a:picLocks noChangeAspect="1"/>
          </p:cNvPicPr>
          <p:nvPr/>
        </p:nvPicPr>
        <p:blipFill>
          <a:blip r:embed="rId4" cstate="print"/>
          <a:srcRect l="12685" r="17546"/>
          <a:stretch>
            <a:fillRect/>
          </a:stretch>
        </p:blipFill>
        <p:spPr>
          <a:xfrm>
            <a:off x="500034" y="500042"/>
            <a:ext cx="2357454" cy="2018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грусть животны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366491"/>
            <a:ext cx="3071834" cy="191989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Рисунок 13" descr="безразличие 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7554" y="500042"/>
            <a:ext cx="2998932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печаль 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86578" y="3214686"/>
            <a:ext cx="2233614" cy="2233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Emoji-With-Hand-PNG-Photos.png"/>
          <p:cNvPicPr>
            <a:picLocks noChangeAspect="1"/>
          </p:cNvPicPr>
          <p:nvPr/>
        </p:nvPicPr>
        <p:blipFill>
          <a:blip r:embed="rId8" cstate="print"/>
          <a:srcRect l="29412" t="4411" r="23529" b="33824"/>
          <a:stretch>
            <a:fillRect/>
          </a:stretch>
        </p:blipFill>
        <p:spPr>
          <a:xfrm>
            <a:off x="6929454" y="714356"/>
            <a:ext cx="1768941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Управляющая кнопка: далее 14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Управляющая кнопка: справка 16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8" name="Управляющая кнопка: в конец 17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9" name="Управляющая кнопка: назад 18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олнение 2.jpg"/>
          <p:cNvPicPr>
            <a:picLocks noChangeAspect="1"/>
          </p:cNvPicPr>
          <p:nvPr/>
        </p:nvPicPr>
        <p:blipFill>
          <a:blip r:embed="rId3" cstate="print"/>
          <a:srcRect l="12654" r="9615"/>
          <a:stretch>
            <a:fillRect/>
          </a:stretch>
        </p:blipFill>
        <p:spPr>
          <a:xfrm>
            <a:off x="4357686" y="714356"/>
            <a:ext cx="3249872" cy="236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волнение.jpg"/>
          <p:cNvPicPr>
            <a:picLocks noChangeAspect="1"/>
          </p:cNvPicPr>
          <p:nvPr/>
        </p:nvPicPr>
        <p:blipFill>
          <a:blip r:embed="rId4" cstate="print"/>
          <a:srcRect r="13723"/>
          <a:stretch>
            <a:fillRect/>
          </a:stretch>
        </p:blipFill>
        <p:spPr>
          <a:xfrm>
            <a:off x="500034" y="3857628"/>
            <a:ext cx="2786082" cy="2153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Содержимое 4" descr="тревога.gif"/>
          <p:cNvPicPr>
            <a:picLocks noChangeAspect="1"/>
          </p:cNvPicPr>
          <p:nvPr/>
        </p:nvPicPr>
        <p:blipFill>
          <a:blip r:embed="rId5" cstate="print"/>
          <a:srcRect l="22331" t="5031" r="13275" b="6931"/>
          <a:stretch>
            <a:fillRect/>
          </a:stretch>
        </p:blipFill>
        <p:spPr>
          <a:xfrm>
            <a:off x="3714744" y="3714752"/>
            <a:ext cx="1785950" cy="1953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Содержимое 3" descr="волнение 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714356"/>
            <a:ext cx="3357586" cy="2236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испуг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86446" y="3643314"/>
            <a:ext cx="1730380" cy="1946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Управляющая кнопка: далее 7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в конец 12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назад 13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рах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9966" r="12302"/>
          <a:stretch>
            <a:fillRect/>
          </a:stretch>
        </p:blipFill>
        <p:spPr>
          <a:xfrm>
            <a:off x="857224" y="714356"/>
            <a:ext cx="2534939" cy="216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страх.jpg"/>
          <p:cNvPicPr>
            <a:picLocks noChangeAspect="1"/>
          </p:cNvPicPr>
          <p:nvPr/>
        </p:nvPicPr>
        <p:blipFill>
          <a:blip r:embed="rId4" cstate="print"/>
          <a:srcRect r="15140"/>
          <a:stretch>
            <a:fillRect/>
          </a:stretch>
        </p:blipFill>
        <p:spPr>
          <a:xfrm>
            <a:off x="4643438" y="714356"/>
            <a:ext cx="2928958" cy="2285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трах ужас.gif"/>
          <p:cNvPicPr>
            <a:picLocks noChangeAspect="1"/>
          </p:cNvPicPr>
          <p:nvPr/>
        </p:nvPicPr>
        <p:blipFill>
          <a:blip r:embed="rId5" cstate="print"/>
          <a:srcRect l="3125" t="4166" r="3125" b="29167"/>
          <a:stretch>
            <a:fillRect/>
          </a:stretch>
        </p:blipFill>
        <p:spPr>
          <a:xfrm>
            <a:off x="4786314" y="3643314"/>
            <a:ext cx="2428892" cy="1727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испуг животные.jpg"/>
          <p:cNvPicPr>
            <a:picLocks noChangeAspect="1"/>
          </p:cNvPicPr>
          <p:nvPr/>
        </p:nvPicPr>
        <p:blipFill>
          <a:blip r:embed="rId6" cstate="print"/>
          <a:srcRect l="17702" r="18127"/>
          <a:stretch>
            <a:fillRect/>
          </a:stretch>
        </p:blipFill>
        <p:spPr>
          <a:xfrm>
            <a:off x="1000100" y="3429000"/>
            <a:ext cx="2357454" cy="24467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Управляющая кнопка: далее 7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в конец 11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назад 12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-zlost_deti-975x615.jpg"/>
          <p:cNvPicPr>
            <a:picLocks noChangeAspect="1"/>
          </p:cNvPicPr>
          <p:nvPr/>
        </p:nvPicPr>
        <p:blipFill>
          <a:blip r:embed="rId3" cstate="print"/>
          <a:srcRect l="37125" r="8347"/>
          <a:stretch>
            <a:fillRect/>
          </a:stretch>
        </p:blipFill>
        <p:spPr>
          <a:xfrm>
            <a:off x="928662" y="357166"/>
            <a:ext cx="2554763" cy="2955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злость.gif"/>
          <p:cNvPicPr>
            <a:picLocks noChangeAspect="1"/>
          </p:cNvPicPr>
          <p:nvPr/>
        </p:nvPicPr>
        <p:blipFill>
          <a:blip r:embed="rId4" cstate="print"/>
          <a:srcRect l="15385" t="5128" r="12820" b="20512"/>
          <a:stretch>
            <a:fillRect/>
          </a:stretch>
        </p:blipFill>
        <p:spPr>
          <a:xfrm>
            <a:off x="5072066" y="3786190"/>
            <a:ext cx="2000264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злость животные.jpg"/>
          <p:cNvPicPr>
            <a:picLocks noChangeAspect="1"/>
          </p:cNvPicPr>
          <p:nvPr/>
        </p:nvPicPr>
        <p:blipFill>
          <a:blip r:embed="rId5" cstate="print"/>
          <a:srcRect l="13781" r="10244"/>
          <a:stretch>
            <a:fillRect/>
          </a:stretch>
        </p:blipFill>
        <p:spPr>
          <a:xfrm>
            <a:off x="4643438" y="714356"/>
            <a:ext cx="2431510" cy="24414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Содержимое 9" descr="злость5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833158" y="3500438"/>
            <a:ext cx="3115815" cy="2339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Управляющая кнопка: далее 11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Управляющая кнопка: справка 12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в конец 13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назад 14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лость 1.jpg"/>
          <p:cNvPicPr>
            <a:picLocks noChangeAspect="1"/>
          </p:cNvPicPr>
          <p:nvPr/>
        </p:nvPicPr>
        <p:blipFill>
          <a:blip r:embed="rId3" cstate="print"/>
          <a:srcRect l="14348" r="9128"/>
          <a:stretch>
            <a:fillRect/>
          </a:stretch>
        </p:blipFill>
        <p:spPr>
          <a:xfrm>
            <a:off x="785786" y="3643314"/>
            <a:ext cx="2732792" cy="2523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злость 3.jpg"/>
          <p:cNvPicPr>
            <a:picLocks noChangeAspect="1"/>
          </p:cNvPicPr>
          <p:nvPr/>
        </p:nvPicPr>
        <p:blipFill>
          <a:blip r:embed="rId4" cstate="print"/>
          <a:srcRect l="21733" r="2203"/>
          <a:stretch>
            <a:fillRect/>
          </a:stretch>
        </p:blipFill>
        <p:spPr>
          <a:xfrm>
            <a:off x="714348" y="714356"/>
            <a:ext cx="3000396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злость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785794"/>
            <a:ext cx="185928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гнев3.gif"/>
          <p:cNvPicPr>
            <a:picLocks noChangeAspect="1"/>
          </p:cNvPicPr>
          <p:nvPr/>
        </p:nvPicPr>
        <p:blipFill>
          <a:blip r:embed="rId6" cstate="print"/>
          <a:srcRect l="17923" t="5208" r="16359" b="6250"/>
          <a:stretch>
            <a:fillRect/>
          </a:stretch>
        </p:blipFill>
        <p:spPr>
          <a:xfrm>
            <a:off x="4286248" y="4071942"/>
            <a:ext cx="1976731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гневный.gif"/>
          <p:cNvPicPr>
            <a:picLocks noChangeAspect="1"/>
          </p:cNvPicPr>
          <p:nvPr/>
        </p:nvPicPr>
        <p:blipFill>
          <a:blip r:embed="rId7" cstate="print"/>
          <a:srcRect l="28125" t="6845" r="28125" b="5357"/>
          <a:stretch>
            <a:fillRect/>
          </a:stretch>
        </p:blipFill>
        <p:spPr>
          <a:xfrm>
            <a:off x="4143372" y="785794"/>
            <a:ext cx="2143140" cy="2257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далее 8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в конец 12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назад 14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усталост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85786" y="500042"/>
            <a:ext cx="2673703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устал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3470950"/>
            <a:ext cx="2000264" cy="2344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усталость 1.jpg"/>
          <p:cNvPicPr>
            <a:picLocks noChangeAspect="1"/>
          </p:cNvPicPr>
          <p:nvPr/>
        </p:nvPicPr>
        <p:blipFill>
          <a:blip r:embed="rId5" cstate="print"/>
          <a:srcRect l="22951" r="18032"/>
          <a:stretch>
            <a:fillRect/>
          </a:stretch>
        </p:blipFill>
        <p:spPr>
          <a:xfrm>
            <a:off x="4643438" y="571480"/>
            <a:ext cx="2714644" cy="274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усталость.gif"/>
          <p:cNvPicPr>
            <a:picLocks noChangeAspect="1"/>
          </p:cNvPicPr>
          <p:nvPr/>
        </p:nvPicPr>
        <p:blipFill>
          <a:blip r:embed="rId6" cstate="print"/>
          <a:srcRect l="21006" t="2522" r="23530" b="11727"/>
          <a:stretch>
            <a:fillRect/>
          </a:stretch>
        </p:blipFill>
        <p:spPr>
          <a:xfrm>
            <a:off x="4429124" y="3857628"/>
            <a:ext cx="1876298" cy="1933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Управляющая кнопка: далее 7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в конец 11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назад 12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Управляющая кнопка: справка 4">
            <a:hlinkClick r:id="rId3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6" name="Управляющая кнопка: в конец 5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8" name="Рисунок 7" descr="FullSizeRender-11-05-19-09-48-3.jpg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t="3253" b="9428"/>
          <a:stretch>
            <a:fillRect/>
          </a:stretch>
        </p:blipFill>
        <p:spPr>
          <a:xfrm>
            <a:off x="4429124" y="3357562"/>
            <a:ext cx="214757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gipertireoz-u-detej-11.jp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rcRect l="2456" r="20620" b="12222"/>
          <a:stretch>
            <a:fillRect/>
          </a:stretch>
        </p:blipFill>
        <p:spPr>
          <a:xfrm>
            <a:off x="1214414" y="3214686"/>
            <a:ext cx="2357454" cy="2690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maxresdefault (1).jp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3119" r="29833"/>
          <a:stretch>
            <a:fillRect/>
          </a:stretch>
        </p:blipFill>
        <p:spPr>
          <a:xfrm>
            <a:off x="1071538" y="785794"/>
            <a:ext cx="2560920" cy="214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obizhennyj-rebenok.jp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9" cstate="print"/>
          <a:srcRect l="10566" r="27797"/>
          <a:stretch>
            <a:fillRect/>
          </a:stretch>
        </p:blipFill>
        <p:spPr>
          <a:xfrm>
            <a:off x="4429124" y="642918"/>
            <a:ext cx="2214578" cy="2396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презрение (сердитый1.jpg"/>
          <p:cNvPicPr>
            <a:picLocks noChangeAspect="1"/>
          </p:cNvPicPr>
          <p:nvPr/>
        </p:nvPicPr>
        <p:blipFill>
          <a:blip r:embed="rId3" cstate="print"/>
          <a:srcRect t="12902" b="9678"/>
          <a:stretch>
            <a:fillRect/>
          </a:stretch>
        </p:blipFill>
        <p:spPr>
          <a:xfrm>
            <a:off x="4572000" y="571480"/>
            <a:ext cx="2214578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презрение.jpg"/>
          <p:cNvPicPr>
            <a:picLocks noChangeAspect="1"/>
          </p:cNvPicPr>
          <p:nvPr/>
        </p:nvPicPr>
        <p:blipFill>
          <a:blip r:embed="rId4" cstate="print"/>
          <a:srcRect l="31647" t="8219" r="8763"/>
          <a:stretch>
            <a:fillRect/>
          </a:stretch>
        </p:blipFill>
        <p:spPr>
          <a:xfrm>
            <a:off x="1000100" y="714356"/>
            <a:ext cx="2071702" cy="2393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презрение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571876"/>
            <a:ext cx="2447925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0" name="Picture 2" descr="https://avatars.mds.yandex.net/get-zen_doc/1389531/pub_5d1481793d1d8800b9bc4f80_5d148e1c3d1d8800b9bc5033/scale_1200"/>
          <p:cNvPicPr>
            <a:picLocks noChangeAspect="1" noChangeArrowheads="1"/>
          </p:cNvPicPr>
          <p:nvPr/>
        </p:nvPicPr>
        <p:blipFill>
          <a:blip r:embed="rId6" cstate="print"/>
          <a:srcRect l="5300" r="13427"/>
          <a:stretch>
            <a:fillRect/>
          </a:stretch>
        </p:blipFill>
        <p:spPr bwMode="auto">
          <a:xfrm>
            <a:off x="928662" y="3643314"/>
            <a:ext cx="2810104" cy="2301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далее 8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Управляющая кнопка: справка 9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1" name="Управляющая кнопка: в конец 10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назад 11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отвращение.jpg"/>
          <p:cNvPicPr>
            <a:picLocks noChangeAspect="1"/>
          </p:cNvPicPr>
          <p:nvPr/>
        </p:nvPicPr>
        <p:blipFill>
          <a:blip r:embed="rId3" cstate="print"/>
          <a:srcRect l="18493" r="19863"/>
          <a:stretch>
            <a:fillRect/>
          </a:stretch>
        </p:blipFill>
        <p:spPr>
          <a:xfrm>
            <a:off x="714348" y="642918"/>
            <a:ext cx="2818393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отвращени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571480"/>
            <a:ext cx="2786082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отвращение2.png"/>
          <p:cNvPicPr>
            <a:picLocks noChangeAspect="1"/>
          </p:cNvPicPr>
          <p:nvPr/>
        </p:nvPicPr>
        <p:blipFill>
          <a:blip r:embed="rId5" cstate="print"/>
          <a:srcRect l="2740" r="27397" b="13620"/>
          <a:stretch>
            <a:fillRect/>
          </a:stretch>
        </p:blipFill>
        <p:spPr>
          <a:xfrm>
            <a:off x="642910" y="3500438"/>
            <a:ext cx="364333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отвращение 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28" y="4000504"/>
            <a:ext cx="1728788" cy="1728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Управляющая кнопка: далее 10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Управляющая кнопка: справка 12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в конец 13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назад 14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bizhennyj-rebenok.jpg"/>
          <p:cNvPicPr>
            <a:picLocks noChangeAspect="1"/>
          </p:cNvPicPr>
          <p:nvPr/>
        </p:nvPicPr>
        <p:blipFill>
          <a:blip r:embed="rId3" cstate="print"/>
          <a:srcRect l="13386" r="33072"/>
          <a:stretch>
            <a:fillRect/>
          </a:stretch>
        </p:blipFill>
        <p:spPr>
          <a:xfrm>
            <a:off x="571472" y="3286124"/>
            <a:ext cx="2286016" cy="2848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обида 1.jpg"/>
          <p:cNvPicPr>
            <a:picLocks noChangeAspect="1"/>
          </p:cNvPicPr>
          <p:nvPr/>
        </p:nvPicPr>
        <p:blipFill>
          <a:blip r:embed="rId4" cstate="print"/>
          <a:srcRect l="5263" r="24560"/>
          <a:stretch>
            <a:fillRect/>
          </a:stretch>
        </p:blipFill>
        <p:spPr>
          <a:xfrm>
            <a:off x="3428992" y="3429000"/>
            <a:ext cx="2857520" cy="2714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обида.jpg"/>
          <p:cNvPicPr>
            <a:picLocks noChangeAspect="1"/>
          </p:cNvPicPr>
          <p:nvPr/>
        </p:nvPicPr>
        <p:blipFill>
          <a:blip r:embed="rId5" cstate="print"/>
          <a:srcRect t="12269" b="10021"/>
          <a:stretch>
            <a:fillRect/>
          </a:stretch>
        </p:blipFill>
        <p:spPr>
          <a:xfrm>
            <a:off x="3571868" y="285728"/>
            <a:ext cx="2328866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обида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64" y="3214686"/>
            <a:ext cx="2064550" cy="2009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4" name="Picture 8" descr="https://sun9-5.userapi.com/c855320/v855320207/3fde2/PsZ5Yyko8Ok.jpg"/>
          <p:cNvPicPr>
            <a:picLocks noChangeAspect="1" noChangeArrowheads="1"/>
          </p:cNvPicPr>
          <p:nvPr/>
        </p:nvPicPr>
        <p:blipFill>
          <a:blip r:embed="rId7" cstate="print"/>
          <a:srcRect l="12063" r="7936"/>
          <a:stretch>
            <a:fillRect/>
          </a:stretch>
        </p:blipFill>
        <p:spPr bwMode="auto">
          <a:xfrm>
            <a:off x="571472" y="357166"/>
            <a:ext cx="2430980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печаль.gif"/>
          <p:cNvPicPr>
            <a:picLocks noChangeAspect="1"/>
          </p:cNvPicPr>
          <p:nvPr/>
        </p:nvPicPr>
        <p:blipFill>
          <a:blip r:embed="rId8" cstate="print"/>
          <a:srcRect l="4535" t="4535" r="31972" b="27437"/>
          <a:stretch>
            <a:fillRect/>
          </a:stretch>
        </p:blipFill>
        <p:spPr>
          <a:xfrm>
            <a:off x="6429388" y="428604"/>
            <a:ext cx="2000264" cy="2143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Управляющая кнопка: далее 11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Управляющая кнопка: справка 12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в конец 13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назад 14">
            <a:hlinkClick r:id="" action="ppaction://noaction" highlightClick="1"/>
          </p:cNvPr>
          <p:cNvSpPr/>
          <p:nvPr/>
        </p:nvSpPr>
        <p:spPr>
          <a:xfrm>
            <a:off x="6715140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ордост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4392"/>
          <a:stretch>
            <a:fillRect/>
          </a:stretch>
        </p:blipFill>
        <p:spPr>
          <a:xfrm>
            <a:off x="3643306" y="3571876"/>
            <a:ext cx="1785950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гордость 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3714752"/>
            <a:ext cx="1859792" cy="1708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гордость 3.jpg"/>
          <p:cNvPicPr>
            <a:picLocks noChangeAspect="1"/>
          </p:cNvPicPr>
          <p:nvPr/>
        </p:nvPicPr>
        <p:blipFill>
          <a:blip r:embed="rId5" cstate="print"/>
          <a:srcRect l="28906" t="1389" r="21094"/>
          <a:stretch>
            <a:fillRect/>
          </a:stretch>
        </p:blipFill>
        <p:spPr>
          <a:xfrm>
            <a:off x="3428992" y="928670"/>
            <a:ext cx="2085788" cy="2313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гордость2.jpg"/>
          <p:cNvPicPr>
            <a:picLocks noChangeAspect="1"/>
          </p:cNvPicPr>
          <p:nvPr/>
        </p:nvPicPr>
        <p:blipFill>
          <a:blip r:embed="rId6" cstate="print"/>
          <a:srcRect t="4264"/>
          <a:stretch>
            <a:fillRect/>
          </a:stretch>
        </p:blipFill>
        <p:spPr>
          <a:xfrm>
            <a:off x="857224" y="857232"/>
            <a:ext cx="1916890" cy="2450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гордость 3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388" y="1285860"/>
            <a:ext cx="1857388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гордость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7224" y="3571876"/>
            <a:ext cx="18288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Управляющая кнопка: далее 23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Управляющая кнопка: справка 24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6" name="Управляющая кнопка: в конец 25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7" name="Управляющая кнопка: назад 26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спокойствие 1.jpg"/>
          <p:cNvPicPr>
            <a:picLocks noChangeAspect="1"/>
          </p:cNvPicPr>
          <p:nvPr/>
        </p:nvPicPr>
        <p:blipFill>
          <a:blip r:embed="rId3" cstate="print"/>
          <a:srcRect l="8736" r="12641"/>
          <a:stretch>
            <a:fillRect/>
          </a:stretch>
        </p:blipFill>
        <p:spPr>
          <a:xfrm>
            <a:off x="1214414" y="1000108"/>
            <a:ext cx="2571768" cy="2179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безразличие.jpeg"/>
          <p:cNvPicPr>
            <a:picLocks noChangeAspect="1"/>
          </p:cNvPicPr>
          <p:nvPr/>
        </p:nvPicPr>
        <p:blipFill>
          <a:blip r:embed="rId4" cstate="print"/>
          <a:srcRect r="16771"/>
          <a:stretch>
            <a:fillRect/>
          </a:stretch>
        </p:blipFill>
        <p:spPr>
          <a:xfrm>
            <a:off x="1214414" y="3786190"/>
            <a:ext cx="2214578" cy="2163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спокойный 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1044398"/>
            <a:ext cx="2071702" cy="2122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спокойствие.jpg"/>
          <p:cNvPicPr>
            <a:picLocks noChangeAspect="1"/>
          </p:cNvPicPr>
          <p:nvPr/>
        </p:nvPicPr>
        <p:blipFill>
          <a:blip r:embed="rId6" cstate="print"/>
          <a:srcRect l="7122" r="5042"/>
          <a:stretch>
            <a:fillRect/>
          </a:stretch>
        </p:blipFill>
        <p:spPr>
          <a:xfrm>
            <a:off x="4143372" y="3857628"/>
            <a:ext cx="264320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далее 13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Управляющая кнопка: справка 14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6" name="Управляющая кнопка: в конец 15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7" name="Управляющая кнопка: назад 16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ина стыд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r="46476"/>
          <a:stretch>
            <a:fillRect/>
          </a:stretch>
        </p:blipFill>
        <p:spPr>
          <a:xfrm>
            <a:off x="3500430" y="785794"/>
            <a:ext cx="2071702" cy="2580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вина стыд 3.jpg"/>
          <p:cNvPicPr>
            <a:picLocks noChangeAspect="1"/>
          </p:cNvPicPr>
          <p:nvPr/>
        </p:nvPicPr>
        <p:blipFill>
          <a:blip r:embed="rId4" cstate="print"/>
          <a:srcRect l="46010"/>
          <a:stretch>
            <a:fillRect/>
          </a:stretch>
        </p:blipFill>
        <p:spPr>
          <a:xfrm>
            <a:off x="642911" y="3786190"/>
            <a:ext cx="2441116" cy="2366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вина стыд 5.jpg"/>
          <p:cNvPicPr>
            <a:picLocks noChangeAspect="1"/>
          </p:cNvPicPr>
          <p:nvPr/>
        </p:nvPicPr>
        <p:blipFill>
          <a:blip r:embed="rId5" cstate="print"/>
          <a:srcRect r="17157"/>
          <a:stretch>
            <a:fillRect/>
          </a:stretch>
        </p:blipFill>
        <p:spPr>
          <a:xfrm>
            <a:off x="3357554" y="3786190"/>
            <a:ext cx="2872534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 descr="https://avatars.mds.yandex.net/get-zen_doc/759807/pub_5cdaa474bd085200b36d642b_5cdbe31fc742ea00b34585d9/scale_1200"/>
          <p:cNvPicPr>
            <a:picLocks noChangeAspect="1" noChangeArrowheads="1"/>
          </p:cNvPicPr>
          <p:nvPr/>
        </p:nvPicPr>
        <p:blipFill>
          <a:blip r:embed="rId6" cstate="print"/>
          <a:srcRect l="12143" r="17430"/>
          <a:stretch>
            <a:fillRect/>
          </a:stretch>
        </p:blipFill>
        <p:spPr bwMode="auto">
          <a:xfrm>
            <a:off x="714348" y="785794"/>
            <a:ext cx="2357454" cy="2510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вина 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00826" y="2000240"/>
            <a:ext cx="2171700" cy="18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Управляющая кнопка: далее 16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Управляющая кнопка: справка 17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9" name="Управляющая кнопка: в конец 18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0" name="Управляющая кнопка: назад 19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астенчивость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r="23805"/>
          <a:stretch>
            <a:fillRect/>
          </a:stretch>
        </p:blipFill>
        <p:spPr>
          <a:xfrm>
            <a:off x="785786" y="785794"/>
            <a:ext cx="2747948" cy="2254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застенчивость 3.jpg"/>
          <p:cNvPicPr>
            <a:picLocks noChangeAspect="1"/>
          </p:cNvPicPr>
          <p:nvPr/>
        </p:nvPicPr>
        <p:blipFill>
          <a:blip r:embed="rId4" cstate="print"/>
          <a:srcRect l="8039" r="19613"/>
          <a:stretch>
            <a:fillRect/>
          </a:stretch>
        </p:blipFill>
        <p:spPr>
          <a:xfrm>
            <a:off x="785786" y="3714752"/>
            <a:ext cx="2723454" cy="1980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застенчивость.jpg"/>
          <p:cNvPicPr>
            <a:picLocks noChangeAspect="1"/>
          </p:cNvPicPr>
          <p:nvPr/>
        </p:nvPicPr>
        <p:blipFill>
          <a:blip r:embed="rId5" cstate="print"/>
          <a:srcRect r="43750"/>
          <a:stretch>
            <a:fillRect/>
          </a:stretch>
        </p:blipFill>
        <p:spPr>
          <a:xfrm>
            <a:off x="3929058" y="928670"/>
            <a:ext cx="2330681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3" descr="застенчивость.jpg"/>
          <p:cNvPicPr>
            <a:picLocks noChangeAspect="1"/>
          </p:cNvPicPr>
          <p:nvPr/>
        </p:nvPicPr>
        <p:blipFill>
          <a:blip r:embed="rId6" cstate="print"/>
          <a:srcRect l="35284"/>
          <a:stretch>
            <a:fillRect/>
          </a:stretch>
        </p:blipFill>
        <p:spPr>
          <a:xfrm>
            <a:off x="4143372" y="3643314"/>
            <a:ext cx="2058057" cy="2120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хитрость 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43702" y="3714752"/>
            <a:ext cx="2068199" cy="1928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стеснение.gif"/>
          <p:cNvPicPr>
            <a:picLocks noChangeAspect="1"/>
          </p:cNvPicPr>
          <p:nvPr/>
        </p:nvPicPr>
        <p:blipFill>
          <a:blip r:embed="rId8" cstate="print"/>
          <a:srcRect l="39062" t="5555" r="19531" b="5555"/>
          <a:stretch>
            <a:fillRect/>
          </a:stretch>
        </p:blipFill>
        <p:spPr>
          <a:xfrm>
            <a:off x="6715140" y="928670"/>
            <a:ext cx="1774788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далее 8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в конец 12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хитрость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3643314"/>
            <a:ext cx="3059152" cy="2056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хитрость 2.jpg"/>
          <p:cNvPicPr>
            <a:picLocks noChangeAspect="1"/>
          </p:cNvPicPr>
          <p:nvPr/>
        </p:nvPicPr>
        <p:blipFill>
          <a:blip r:embed="rId4" cstate="print"/>
          <a:srcRect l="19100" r="12989" b="7467"/>
          <a:stretch>
            <a:fillRect/>
          </a:stretch>
        </p:blipFill>
        <p:spPr>
          <a:xfrm>
            <a:off x="4143372" y="3643314"/>
            <a:ext cx="202727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хитрость 3.jpg"/>
          <p:cNvPicPr>
            <a:picLocks noChangeAspect="1"/>
          </p:cNvPicPr>
          <p:nvPr/>
        </p:nvPicPr>
        <p:blipFill>
          <a:blip r:embed="rId5" cstate="print"/>
          <a:srcRect r="9860"/>
          <a:stretch>
            <a:fillRect/>
          </a:stretch>
        </p:blipFill>
        <p:spPr>
          <a:xfrm>
            <a:off x="571472" y="857232"/>
            <a:ext cx="2786082" cy="2059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хитрость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6578" y="1000108"/>
            <a:ext cx="1714488" cy="17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https://sun9-28.userapi.com/c852236/v852236207/11e5a4/WHKB9PD5S3k.jpg"/>
          <p:cNvPicPr>
            <a:picLocks noChangeAspect="1" noChangeArrowheads="1"/>
          </p:cNvPicPr>
          <p:nvPr/>
        </p:nvPicPr>
        <p:blipFill>
          <a:blip r:embed="rId7" cstate="print"/>
          <a:srcRect r="8474"/>
          <a:stretch>
            <a:fillRect/>
          </a:stretch>
        </p:blipFill>
        <p:spPr bwMode="auto">
          <a:xfrm>
            <a:off x="4071934" y="714356"/>
            <a:ext cx="2143140" cy="2341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хитрость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29454" y="3714752"/>
            <a:ext cx="1714488" cy="17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Управляющая кнопка: далее 9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2" name="Управляющая кнопка: в конец 11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удивление 1.jpg"/>
          <p:cNvPicPr>
            <a:picLocks noChangeAspect="1"/>
          </p:cNvPicPr>
          <p:nvPr/>
        </p:nvPicPr>
        <p:blipFill>
          <a:blip r:embed="rId3" cstate="print"/>
          <a:srcRect r="41622" b="4657"/>
          <a:stretch>
            <a:fillRect/>
          </a:stretch>
        </p:blipFill>
        <p:spPr>
          <a:xfrm>
            <a:off x="3357553" y="714356"/>
            <a:ext cx="1928827" cy="2085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удивление животные1.jpg"/>
          <p:cNvPicPr>
            <a:picLocks noChangeAspect="1"/>
          </p:cNvPicPr>
          <p:nvPr/>
        </p:nvPicPr>
        <p:blipFill>
          <a:blip r:embed="rId4" cstate="print"/>
          <a:srcRect l="8529" t="9595" r="27501"/>
          <a:stretch>
            <a:fillRect/>
          </a:stretch>
        </p:blipFill>
        <p:spPr>
          <a:xfrm>
            <a:off x="3214678" y="3571876"/>
            <a:ext cx="2071702" cy="19518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 descr="удивление4.jpg"/>
          <p:cNvPicPr>
            <a:picLocks noChangeAspect="1"/>
          </p:cNvPicPr>
          <p:nvPr/>
        </p:nvPicPr>
        <p:blipFill>
          <a:blip r:embed="rId5" cstate="print"/>
          <a:srcRect l="21323" r="23237" b="-1539"/>
          <a:stretch>
            <a:fillRect/>
          </a:stretch>
        </p:blipFill>
        <p:spPr>
          <a:xfrm>
            <a:off x="642909" y="3571876"/>
            <a:ext cx="2080275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удивление 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950" y="2500306"/>
            <a:ext cx="1749182" cy="1887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удивление.jpg"/>
          <p:cNvPicPr>
            <a:picLocks noChangeAspect="1"/>
          </p:cNvPicPr>
          <p:nvPr/>
        </p:nvPicPr>
        <p:blipFill>
          <a:blip r:embed="rId7" cstate="print"/>
          <a:srcRect l="14844" t="7813" r="24218"/>
          <a:stretch>
            <a:fillRect/>
          </a:stretch>
        </p:blipFill>
        <p:spPr>
          <a:xfrm>
            <a:off x="714348" y="714356"/>
            <a:ext cx="2101354" cy="2119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Управляющая кнопка: далее 9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Управляющая кнопка: справка 10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в конец 13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назад 14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ор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714752"/>
            <a:ext cx="3317720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горе2.jpg"/>
          <p:cNvPicPr>
            <a:picLocks noChangeAspect="1"/>
          </p:cNvPicPr>
          <p:nvPr/>
        </p:nvPicPr>
        <p:blipFill>
          <a:blip r:embed="rId4" cstate="print"/>
          <a:srcRect l="13462" r="23076"/>
          <a:stretch>
            <a:fillRect/>
          </a:stretch>
        </p:blipFill>
        <p:spPr>
          <a:xfrm>
            <a:off x="1071538" y="857232"/>
            <a:ext cx="2286016" cy="2402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горе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857628"/>
            <a:ext cx="2428865" cy="2158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горе 1.jpg"/>
          <p:cNvPicPr>
            <a:picLocks noChangeAspect="1"/>
          </p:cNvPicPr>
          <p:nvPr/>
        </p:nvPicPr>
        <p:blipFill>
          <a:blip r:embed="rId6" cstate="print"/>
          <a:srcRect l="22656" r="16406"/>
          <a:stretch>
            <a:fillRect/>
          </a:stretch>
        </p:blipFill>
        <p:spPr>
          <a:xfrm>
            <a:off x="5000628" y="928670"/>
            <a:ext cx="2131453" cy="232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Управляющая кнопка: далее 10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в конец 12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назад 13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Управляющая кнопка: справка 4">
            <a:hlinkClick r:id="rId3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6" name="Управляющая кнопка: в конец 5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4098" name="Picture 2" descr="https://avatars.mds.yandex.net/get-zen_doc/105853/pub_5e550284386b1c5556483ad8_5e5507faa4666c694f8a92a8/scale_1200">
            <a:hlinkClick r:id="" action="ppaction://noaction">
              <a:snd r:embed="rId4" name="z_uki-_kto-hochet-stat-mlnrm_-pra_ilnyy-ot_et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500438"/>
            <a:ext cx="2165346" cy="2703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6310929.jp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42976" y="571480"/>
            <a:ext cx="2789650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lqZ-Sie0hs.jp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18802" r="18918"/>
          <a:stretch>
            <a:fillRect/>
          </a:stretch>
        </p:blipFill>
        <p:spPr>
          <a:xfrm>
            <a:off x="4286248" y="3786190"/>
            <a:ext cx="2104422" cy="2251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ExternalLink_shutterstock_209032141.jpg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9" cstate="print"/>
          <a:srcRect l="28125"/>
          <a:stretch>
            <a:fillRect/>
          </a:stretch>
        </p:blipFill>
        <p:spPr>
          <a:xfrm>
            <a:off x="4500562" y="571480"/>
            <a:ext cx="2357454" cy="2184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Управляющая кнопка: далее 10">
            <a:hlinkClick r:id="" action="ppaction://hlinkshowjump?jump=lastslideviewed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3" name="Управляющая кнопка: в конец 12">
            <a:hlinkClick r:id="" action="ppaction://noaction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назад 13">
            <a:hlinkClick r:id="" action="ppaction://noaction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" name="Picture 2" descr="https://avatars.mds.yandex.net/get-zen_doc/105853/pub_5e550284386b1c5556483ad8_5e5507faa4666c694f8a92a8/scale_1200">
            <a:hlinkClick r:id="" action="ppaction://noaction">
              <a:snd r:embed="rId3" name="z_uki-_kto-hochet-stat-mlnrm_-pra_ilnyy-ot_et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714356"/>
            <a:ext cx="2165346" cy="2703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гнев.jpg"/>
          <p:cNvPicPr>
            <a:picLocks noChangeAspect="1"/>
          </p:cNvPicPr>
          <p:nvPr/>
        </p:nvPicPr>
        <p:blipFill>
          <a:blip r:embed="rId5" cstate="print"/>
          <a:srcRect l="21875" r="24687" b="4972"/>
          <a:stretch>
            <a:fillRect/>
          </a:stretch>
        </p:blipFill>
        <p:spPr>
          <a:xfrm>
            <a:off x="4643438" y="714356"/>
            <a:ext cx="2291242" cy="2714644"/>
          </a:xfrm>
          <a:prstGeom prst="rect">
            <a:avLst/>
          </a:prstGeom>
        </p:spPr>
      </p:pic>
      <p:pic>
        <p:nvPicPr>
          <p:cNvPr id="18" name="Рисунок 17" descr="ярост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4414" y="3857628"/>
            <a:ext cx="2428868" cy="2428868"/>
          </a:xfrm>
          <a:prstGeom prst="rect">
            <a:avLst/>
          </a:prstGeom>
        </p:spPr>
      </p:pic>
      <p:pic>
        <p:nvPicPr>
          <p:cNvPr id="19" name="Рисунок 18" descr="ярость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6314" y="3929066"/>
            <a:ext cx="2080776" cy="2119309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злость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429388" y="0"/>
            <a:ext cx="2946794" cy="2946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спокойный 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2928934"/>
            <a:ext cx="2000264" cy="2049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улыбк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-214346" y="4214818"/>
            <a:ext cx="2615263" cy="2500306"/>
          </a:xfrm>
          <a:prstGeom prst="rect">
            <a:avLst/>
          </a:prstGeom>
        </p:spPr>
      </p:pic>
      <p:pic>
        <p:nvPicPr>
          <p:cNvPr id="4" name="Рисунок 3" descr="горе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4500570"/>
            <a:ext cx="2428865" cy="2158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весело.gif"/>
          <p:cNvPicPr>
            <a:picLocks noChangeAspect="1"/>
          </p:cNvPicPr>
          <p:nvPr/>
        </p:nvPicPr>
        <p:blipFill>
          <a:blip r:embed="rId6" cstate="print"/>
          <a:srcRect l="21818" r="21818" b="9999"/>
          <a:stretch>
            <a:fillRect/>
          </a:stretch>
        </p:blipFill>
        <p:spPr>
          <a:xfrm>
            <a:off x="6643702" y="2357430"/>
            <a:ext cx="221457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гнев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7620" y="4429132"/>
            <a:ext cx="2946794" cy="2946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гордость 3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43570" y="1357298"/>
            <a:ext cx="1796706" cy="1796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отвращение 2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71868" y="3786190"/>
            <a:ext cx="1578674" cy="1578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презрение 2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4282" y="142852"/>
            <a:ext cx="1518034" cy="1518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растерянность.gif"/>
          <p:cNvPicPr>
            <a:picLocks noChangeAspect="1"/>
          </p:cNvPicPr>
          <p:nvPr/>
        </p:nvPicPr>
        <p:blipFill>
          <a:blip r:embed="rId11" cstate="print"/>
          <a:srcRect t="9697" r="5454" b="17575"/>
          <a:stretch>
            <a:fillRect/>
          </a:stretch>
        </p:blipFill>
        <p:spPr>
          <a:xfrm>
            <a:off x="0" y="1428736"/>
            <a:ext cx="2786082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смех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3643306" y="-142900"/>
            <a:ext cx="2946794" cy="2946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страх 1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785918" y="4071942"/>
            <a:ext cx="3082278" cy="2946793"/>
          </a:xfrm>
          <a:prstGeom prst="rect">
            <a:avLst/>
          </a:prstGeom>
        </p:spPr>
      </p:pic>
      <p:pic>
        <p:nvPicPr>
          <p:cNvPr id="16" name="Рисунок 15" descr="тревога.gif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071538" y="0"/>
            <a:ext cx="3254864" cy="2603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гордость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143504" y="3071810"/>
            <a:ext cx="1900899" cy="1903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1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643174" y="1785926"/>
            <a:ext cx="3071834" cy="2447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Управляющая кнопка: далее 19">
            <a:hlinkClick r:id="" action="ppaction://hlinkshowjump?jump=endshow" highlightClick="1"/>
          </p:cNvPr>
          <p:cNvSpPr/>
          <p:nvPr/>
        </p:nvSpPr>
        <p:spPr>
          <a:xfrm>
            <a:off x="8215338" y="6215082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Управляющая кнопка: справка 4">
            <a:hlinkClick r:id="rId3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6" name="Управляющая кнопка: в конец 5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8" name="Содержимое 3" descr="застенчивость.jpg">
            <a:hlinkClick r:id="" action="ppaction://noaction">
              <a:snd r:embed="rId4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35284"/>
          <a:stretch>
            <a:fillRect/>
          </a:stretch>
        </p:blipFill>
        <p:spPr>
          <a:xfrm>
            <a:off x="4286248" y="714356"/>
            <a:ext cx="2288460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10882_161204-Devochka-628x418@2x.jp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7" cstate="print"/>
          <a:srcRect l="14843" t="7745" r="21875"/>
          <a:stretch>
            <a:fillRect/>
          </a:stretch>
        </p:blipFill>
        <p:spPr>
          <a:xfrm>
            <a:off x="1285852" y="714356"/>
            <a:ext cx="2428892" cy="2356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279189_main.jp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r="24278"/>
          <a:stretch>
            <a:fillRect/>
          </a:stretch>
        </p:blipFill>
        <p:spPr>
          <a:xfrm>
            <a:off x="1285852" y="3500438"/>
            <a:ext cx="2357454" cy="2336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1543903961_article_b_1500_.jpeg">
            <a:hlinkClick r:id="" action="ppaction://noaction">
              <a:snd r:embed="rId6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9" cstate="print"/>
          <a:srcRect r="47656" b="17448"/>
          <a:stretch>
            <a:fillRect/>
          </a:stretch>
        </p:blipFill>
        <p:spPr>
          <a:xfrm>
            <a:off x="4286248" y="3429000"/>
            <a:ext cx="2286016" cy="2422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hild-Dentistry-Chapnick-Dental.jpg"/>
          <p:cNvPicPr>
            <a:picLocks noChangeAspect="1"/>
          </p:cNvPicPr>
          <p:nvPr/>
        </p:nvPicPr>
        <p:blipFill>
          <a:blip r:embed="rId3" cstate="print"/>
          <a:srcRect l="21563" t="-1531" r="30624"/>
          <a:stretch>
            <a:fillRect/>
          </a:stretch>
        </p:blipFill>
        <p:spPr>
          <a:xfrm>
            <a:off x="1142977" y="1321810"/>
            <a:ext cx="3286148" cy="4274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испуг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4000504"/>
            <a:ext cx="1080442" cy="1215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удивление 1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40" y="1428736"/>
            <a:ext cx="1000132" cy="1079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Управляющая кнопка: справка 6">
            <a:hlinkClick r:id="rId7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4" name="Рисунок 13" descr="радость1.gif">
            <a:hlinkClick r:id="" action="ppaction://noaction">
              <a:snd r:embed="rId8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9" cstate="print"/>
          <a:srcRect l="23913"/>
          <a:stretch>
            <a:fillRect/>
          </a:stretch>
        </p:blipFill>
        <p:spPr>
          <a:xfrm>
            <a:off x="6715140" y="2714620"/>
            <a:ext cx="1072267" cy="1056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Управляющая кнопка: в конец 15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7" name="Управляющая кнопка: назад 16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9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  <a:ea typeface="Adobe Heiti Std R" pitchFamily="34" charset="-128"/>
              </a:rPr>
              <a:t>Найди смайлик</a:t>
            </a:r>
            <a:endParaRPr lang="ru-RU" sz="5400" b="1" dirty="0">
              <a:ln w="1143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006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  <a:ea typeface="Adobe Heiti Std R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лость 1.jpg"/>
          <p:cNvPicPr>
            <a:picLocks noChangeAspect="1"/>
          </p:cNvPicPr>
          <p:nvPr/>
        </p:nvPicPr>
        <p:blipFill>
          <a:blip r:embed="rId3" cstate="print"/>
          <a:srcRect l="7774" r="194"/>
          <a:stretch>
            <a:fillRect/>
          </a:stretch>
        </p:blipFill>
        <p:spPr>
          <a:xfrm>
            <a:off x="928662" y="1571612"/>
            <a:ext cx="4000528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4" descr="тревога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5" cstate="print"/>
          <a:srcRect l="22331" t="5031" r="13275" b="6931"/>
          <a:stretch>
            <a:fillRect/>
          </a:stretch>
        </p:blipFill>
        <p:spPr>
          <a:xfrm>
            <a:off x="6572264" y="3929066"/>
            <a:ext cx="1040813" cy="1138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гнев3.gif">
            <a:hlinkClick r:id="" action="ppaction://noaction">
              <a:snd r:embed="rId6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7" cstate="print"/>
          <a:srcRect l="17923" t="5208" r="16359" b="6250"/>
          <a:stretch>
            <a:fillRect/>
          </a:stretch>
        </p:blipFill>
        <p:spPr>
          <a:xfrm>
            <a:off x="6429388" y="1285860"/>
            <a:ext cx="1073251" cy="1086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усталость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21006" t="2522" r="23530" b="11727"/>
          <a:stretch>
            <a:fillRect/>
          </a:stretch>
        </p:blipFill>
        <p:spPr>
          <a:xfrm>
            <a:off x="6500826" y="2643182"/>
            <a:ext cx="1106428" cy="1139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справка 15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7" name="Управляющая кнопка: в конец 16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лыбка.png"/>
          <p:cNvPicPr>
            <a:picLocks noChangeAspect="1"/>
          </p:cNvPicPr>
          <p:nvPr/>
        </p:nvPicPr>
        <p:blipFill>
          <a:blip r:embed="rId3" cstate="print"/>
          <a:srcRect l="11885" r="18442"/>
          <a:stretch>
            <a:fillRect/>
          </a:stretch>
        </p:blipFill>
        <p:spPr>
          <a:xfrm>
            <a:off x="857224" y="1357298"/>
            <a:ext cx="4071966" cy="3652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обида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16" y="3929066"/>
            <a:ext cx="1269152" cy="1235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мущение.gif">
            <a:hlinkClick r:id="" action="ppaction://noaction">
              <a:snd r:embed="rId4" name="Эффекты для монтажа - Звук проигрыша (www.hotplayer.ru)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40" y="1051328"/>
            <a:ext cx="1285884" cy="1199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теплота спокойствие.gif">
            <a:hlinkClick r:id="" action="ppaction://noaction">
              <a:snd r:embed="rId7" name="z_uki-_kto-hochet-stat-mlnrm_-pra_ilnyy-ot_et.wav"/>
            </a:hlinkClick>
          </p:cNvPr>
          <p:cNvPicPr>
            <a:picLocks noChangeAspect="1"/>
          </p:cNvPicPr>
          <p:nvPr/>
        </p:nvPicPr>
        <p:blipFill>
          <a:blip r:embed="rId8" cstate="print"/>
          <a:srcRect l="31250" t="23046" r="32031" b="27358"/>
          <a:stretch>
            <a:fillRect/>
          </a:stretch>
        </p:blipFill>
        <p:spPr>
          <a:xfrm>
            <a:off x="6786578" y="2428868"/>
            <a:ext cx="1256459" cy="1229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072462" y="6143644"/>
            <a:ext cx="613788" cy="399498"/>
          </a:xfrm>
          <a:prstGeom prst="actionButtonForwardNex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Управляющая кнопка: справка 17">
            <a:hlinkClick r:id="rId9" action="ppaction://hlinksldjump" highlightClick="1"/>
          </p:cNvPr>
          <p:cNvSpPr/>
          <p:nvPr/>
        </p:nvSpPr>
        <p:spPr>
          <a:xfrm>
            <a:off x="7500958" y="5786454"/>
            <a:ext cx="428628" cy="428604"/>
          </a:xfrm>
          <a:prstGeom prst="actionButtonHelp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9" name="Управляющая кнопка: в конец 18">
            <a:hlinkClick r:id="" action="ppaction://hlinkshowjump?jump=lastslide" highlightClick="1"/>
          </p:cNvPr>
          <p:cNvSpPr/>
          <p:nvPr/>
        </p:nvSpPr>
        <p:spPr>
          <a:xfrm>
            <a:off x="7500958" y="6286520"/>
            <a:ext cx="428628" cy="428604"/>
          </a:xfrm>
          <a:prstGeom prst="actionButtonEnd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0" name="Управляющая кнопка: назад 19">
            <a:hlinkClick r:id="" action="ppaction://hlinkshowjump?jump=previousslide" highlightClick="1"/>
          </p:cNvPr>
          <p:cNvSpPr/>
          <p:nvPr/>
        </p:nvSpPr>
        <p:spPr>
          <a:xfrm>
            <a:off x="6786578" y="6143644"/>
            <a:ext cx="613788" cy="399498"/>
          </a:xfrm>
          <a:prstGeom prst="actionButtonBackPrevious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3015</TotalTime>
  <Words>286</Words>
  <Application>Microsoft Office PowerPoint</Application>
  <PresentationFormat>Экран (4:3)</PresentationFormat>
  <Paragraphs>108</Paragraphs>
  <Slides>51</Slides>
  <Notes>49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Слайд 1</vt:lpstr>
      <vt:lpstr>Найди по описанию</vt:lpstr>
      <vt:lpstr>Слайд 3</vt:lpstr>
      <vt:lpstr>Слайд 4</vt:lpstr>
      <vt:lpstr>Слайд 5</vt:lpstr>
      <vt:lpstr>Слайд 6</vt:lpstr>
      <vt:lpstr>Найди смайлик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Угадай эмоцию</vt:lpstr>
      <vt:lpstr>Угадай эмоцию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user2</cp:lastModifiedBy>
  <cp:revision>297</cp:revision>
  <dcterms:created xsi:type="dcterms:W3CDTF">2021-01-14T11:06:56Z</dcterms:created>
  <dcterms:modified xsi:type="dcterms:W3CDTF">2021-02-07T08:18:22Z</dcterms:modified>
</cp:coreProperties>
</file>