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фон для презентаций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764704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Алф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..вит,  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..вод,  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к...ртина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844824"/>
            <a:ext cx="83529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2. Т..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традь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,    с..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нтябрь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,     п..тух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2852936"/>
            <a:ext cx="84249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3. Род..на,    р..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сунок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,      ул..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ца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4077072"/>
            <a:ext cx="8280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Ру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….кий,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кла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….. 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фон для презентаций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2" name="Picture 4" descr="https://budu5.com/files/panelimage/0/13000/0/135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908720"/>
            <a:ext cx="6915832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фон для презентаций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755576" y="405264"/>
            <a:ext cx="734481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А-е   </a:t>
            </a:r>
            <a:r>
              <a:rPr kumimoji="0" lang="ru-RU" sz="7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и-е</a:t>
            </a: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7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у-е-и</a:t>
            </a:r>
            <a:endParaRPr kumimoji="0" lang="ru-RU" sz="7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О-е</a:t>
            </a: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7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7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о-у-е-и</a:t>
            </a:r>
            <a:endParaRPr kumimoji="0" lang="ru-RU" sz="7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О- </a:t>
            </a:r>
            <a:r>
              <a:rPr lang="ru-RU" sz="7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    а</a:t>
            </a: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7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о-у-е-и</a:t>
            </a:r>
            <a:endParaRPr kumimoji="0" lang="ru-RU" sz="7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Е-ё-е-и</a:t>
            </a: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о    </a:t>
            </a:r>
            <a:r>
              <a:rPr kumimoji="0" lang="ru-RU" sz="7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</a:t>
            </a: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7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фон для презентаций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620688"/>
            <a:ext cx="820891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Вывод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Гласный звук состоит только из голоса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 произнесении гласного звука воздух проходит через рот СВОБОДНО, без преград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Гласный звук образует слог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Гласных букв 10, звуков 6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Могут обозначать два звука 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Могут быть ударными и безударными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3851920" y="4941168"/>
            <a:ext cx="457048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ЭВРИКА!!!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09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Рабочий стол\фон для презентаций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3568" y="836712"/>
            <a:ext cx="76328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Спасибо за урок!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104</Words>
  <Application>Microsoft Office PowerPoint</Application>
  <PresentationFormat>Экран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5</cp:revision>
  <dcterms:modified xsi:type="dcterms:W3CDTF">2019-11-24T04:12:32Z</dcterms:modified>
</cp:coreProperties>
</file>