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1;&#1088;&#1086;&#1082;%202%20&#1082;&#1083;&#1072;&#1089;&#1089;\happy%20birthday%20to%20you.mp4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Gogo\Gogo%208.mp4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1;&#1088;&#1086;&#1082;%202%20&#1082;&#1083;&#1072;&#1089;&#1089;\&#1092;&#1080;&#1079;&#1082;&#1091;&#1083;&#1100;&#1090;.-&#1094;&#1080;&#1092;&#1088;&#1099;.mp4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571480"/>
            <a:ext cx="40719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Spotlight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Module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My Birthday!</a:t>
            </a:r>
          </a:p>
          <a:p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Unit 4a.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3"/>
          <a:srcRect l="30468" r="30469"/>
          <a:stretch>
            <a:fillRect/>
          </a:stretch>
        </p:blipFill>
        <p:spPr>
          <a:xfrm>
            <a:off x="285720" y="285728"/>
            <a:ext cx="3175033" cy="45720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43372" y="328612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Автор презентации: учитель английского языка МОУСОШ № 20 г.Йошкар-Олы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Глазырина Анастасия Валерьевна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35264051_ia-oslik-768x5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</p:spPr>
      </p:pic>
      <p:pic>
        <p:nvPicPr>
          <p:cNvPr id="3" name="happy birthday to you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071546"/>
            <a:ext cx="5000660" cy="4832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357166"/>
            <a:ext cx="764386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Homework</a:t>
            </a:r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800" b="1" i="1" dirty="0" smtClean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выучить слова-цифры и выполнить упражнение 5 на стр.</a:t>
            </a:r>
            <a:r>
              <a:rPr lang="en-US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2 сборника,</a:t>
            </a:r>
          </a:p>
          <a:p>
            <a:pPr algn="just"/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и по выбору: </a:t>
            </a:r>
          </a:p>
          <a:p>
            <a:pPr algn="just"/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упр.4 стр.31 или *упр.7стр.33</a:t>
            </a:r>
          </a:p>
          <a:p>
            <a:pPr algn="just"/>
            <a:endParaRPr lang="ru-RU" sz="40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636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7465250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Thank you for the lesson!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8926" y="428604"/>
            <a:ext cx="4367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Фонетическая зарядка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571612"/>
            <a:ext cx="75724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[h]-horse,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[au]- how, house,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[ð]- this, the, birthday.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8eb22a91948857b9ba2ebfec10806c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Gogo 8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85852" y="500042"/>
            <a:ext cx="6786610" cy="6102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imeline_1411073527_1400150926_00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785794"/>
            <a:ext cx="7429552" cy="378565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2- 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two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1- one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10- ten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7- seven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4- four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3- three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9- nine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5- five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8- eight</a:t>
            </a:r>
          </a:p>
          <a:p>
            <a:pPr algn="ctr"/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6- six</a:t>
            </a:r>
            <a:endParaRPr lang="ru-RU" sz="48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642918"/>
            <a:ext cx="77867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Кролику 10 лет, а Ослик на 2 года младше. Сколько лет ослику?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928934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ten - two= eight</a:t>
            </a:r>
            <a:endParaRPr lang="ru-RU" sz="5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857232"/>
            <a:ext cx="77867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err="1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Винни</a:t>
            </a:r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Пуху 7 лет, а Ослик на 1 год старше. Сколько лет ослику?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928934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seven + one = eight</a:t>
            </a:r>
            <a:endParaRPr lang="ru-RU" sz="5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858PICvZ48KH6V780X3_PIC2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857232"/>
            <a:ext cx="77867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66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Пятачку 5 лет, а Ослик на 3 года старше. Сколько лет ослику?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2928934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five + three = eight</a:t>
            </a:r>
            <a:endParaRPr lang="ru-RU" sz="5400" b="1" i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8eb22a91948857b9ba2ebfec10806c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физкульт.-цифр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857232"/>
            <a:ext cx="6286544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160</Words>
  <PresentationFormat>Экран (4:3)</PresentationFormat>
  <Paragraphs>33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2019-11-17T09:15:30Z</dcterms:created>
  <dcterms:modified xsi:type="dcterms:W3CDTF">2019-12-15T11:13:35Z</dcterms:modified>
</cp:coreProperties>
</file>