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6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0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все с рабочего стола\ВЕСНА\setwalls.ru-233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10664"/>
          <a:stretch/>
        </p:blipFill>
        <p:spPr bwMode="auto">
          <a:xfrm>
            <a:off x="0" y="0"/>
            <a:ext cx="9131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71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ОКУМЕНТЫ 2021-2022\ЦДО\КОНКУРСЫ ЦДО\+Всерос. педагогический конкурс\Не случайный пожар в лесу\9fb340a77ae98dde4a5eb9c9dca7494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1"/>
            <a:ext cx="91693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ДОКУМЕНТЫ 2021-2022\ЦДО\КОНКУРСЫ ЦДО\+Всерос. педагогический конкурс\Не случайный пожар в лесу\еж ияблок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4799">
            <a:off x="1743459" y="5635666"/>
            <a:ext cx="835213" cy="51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33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4"/>
          <a:stretch/>
        </p:blipFill>
        <p:spPr bwMode="auto">
          <a:xfrm>
            <a:off x="3914" y="-1"/>
            <a:ext cx="9140086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48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ОКУМЕНТЫ 2021-2022\ЦДО\КОНКУРСЫ ЦДО\+Всерос. педагогический конкурс\Не случайный пожар в лесу\пож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62" y="0"/>
            <a:ext cx="9152062" cy="685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3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57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7"/>
          <a:stretch/>
        </p:blipFill>
        <p:spPr bwMode="auto">
          <a:xfrm>
            <a:off x="0" y="0"/>
            <a:ext cx="9144000" cy="688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31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2021-11-17T19:46:39Z</dcterms:created>
  <dcterms:modified xsi:type="dcterms:W3CDTF">2021-11-17T21:23:10Z</dcterms:modified>
</cp:coreProperties>
</file>