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1" r:id="rId6"/>
    <p:sldId id="259" r:id="rId7"/>
    <p:sldId id="264" r:id="rId8"/>
    <p:sldId id="267" r:id="rId9"/>
    <p:sldId id="262" r:id="rId10"/>
    <p:sldId id="263" r:id="rId11"/>
    <p:sldId id="266" r:id="rId12"/>
    <p:sldId id="265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76BA-4024-4FB5-B351-CEE186846479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5980-15D9-40C8-8C61-57CA8AAC19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709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76BA-4024-4FB5-B351-CEE186846479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5980-15D9-40C8-8C61-57CA8AAC19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883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76BA-4024-4FB5-B351-CEE186846479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5980-15D9-40C8-8C61-57CA8AAC19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272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76BA-4024-4FB5-B351-CEE186846479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5980-15D9-40C8-8C61-57CA8AAC19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514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76BA-4024-4FB5-B351-CEE186846479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5980-15D9-40C8-8C61-57CA8AAC19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02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76BA-4024-4FB5-B351-CEE186846479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5980-15D9-40C8-8C61-57CA8AAC19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868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76BA-4024-4FB5-B351-CEE186846479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5980-15D9-40C8-8C61-57CA8AAC19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353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76BA-4024-4FB5-B351-CEE186846479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5980-15D9-40C8-8C61-57CA8AAC19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987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76BA-4024-4FB5-B351-CEE186846479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5980-15D9-40C8-8C61-57CA8AAC19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381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76BA-4024-4FB5-B351-CEE186846479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5980-15D9-40C8-8C61-57CA8AAC19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418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76BA-4024-4FB5-B351-CEE186846479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65980-15D9-40C8-8C61-57CA8AAC19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08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B76BA-4024-4FB5-B351-CEE186846479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65980-15D9-40C8-8C61-57CA8AAC19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282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953491" y="1745673"/>
            <a:ext cx="8611985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Экологический проект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«Всё в дело - наши ручки творят чудеса смело»</a:t>
            </a:r>
            <a:endParaRPr lang="ru-RU" sz="32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9658" y="232756"/>
            <a:ext cx="6184669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Муниципальное автономное дошкольное образовательное учреждение</a:t>
            </a:r>
          </a:p>
          <a:p>
            <a:r>
              <a:rPr lang="ru-RU" sz="1400" dirty="0" smtClean="0"/>
              <a:t>                   детский сад комбинированного вида №30</a:t>
            </a:r>
          </a:p>
          <a:p>
            <a:endParaRPr lang="ru-RU" sz="1400" dirty="0"/>
          </a:p>
          <a:p>
            <a:endParaRPr lang="ru-RU" sz="1400" dirty="0" smtClean="0"/>
          </a:p>
          <a:p>
            <a:r>
              <a:rPr lang="ru-RU" sz="1400" dirty="0"/>
              <a:t> </a:t>
            </a:r>
            <a:r>
              <a:rPr lang="ru-RU" sz="1400" dirty="0" smtClean="0"/>
              <a:t>                                         </a:t>
            </a:r>
            <a:r>
              <a:rPr lang="ru-RU" sz="3600" dirty="0" smtClean="0"/>
              <a:t>представляет</a:t>
            </a:r>
            <a:endParaRPr lang="ru-RU" sz="36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949" y="2709949"/>
            <a:ext cx="7697586" cy="3158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9977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85" y="0"/>
            <a:ext cx="12359485" cy="7010400"/>
          </a:xfrm>
          <a:prstGeom prst="rect">
            <a:avLst/>
          </a:prstGeom>
        </p:spPr>
      </p:pic>
      <p:pic>
        <p:nvPicPr>
          <p:cNvPr id="13" name="Рисунок 12" descr="делают быт.jpg"/>
          <p:cNvPicPr>
            <a:picLocks noChangeAspect="1"/>
          </p:cNvPicPr>
          <p:nvPr/>
        </p:nvPicPr>
        <p:blipFill>
          <a:blip r:embed="rId3" cstate="print"/>
          <a:srcRect t="21818"/>
          <a:stretch>
            <a:fillRect/>
          </a:stretch>
        </p:blipFill>
        <p:spPr>
          <a:xfrm>
            <a:off x="3157217" y="1823604"/>
            <a:ext cx="2631558" cy="29233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 descr="быт.jpg"/>
          <p:cNvPicPr>
            <a:picLocks noChangeAspect="1"/>
          </p:cNvPicPr>
          <p:nvPr/>
        </p:nvPicPr>
        <p:blipFill>
          <a:blip r:embed="rId4" cstate="print"/>
          <a:srcRect t="5051"/>
          <a:stretch>
            <a:fillRect/>
          </a:stretch>
        </p:blipFill>
        <p:spPr>
          <a:xfrm>
            <a:off x="6558742" y="1346662"/>
            <a:ext cx="3117273" cy="37074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2917767" y="274320"/>
            <a:ext cx="6384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 дороге я пошла и коробочки нашла. С гулей Михайловной дружно мастерили, бытовые приборы для кукол получились!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51999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85" y="0"/>
            <a:ext cx="12359485" cy="7010400"/>
          </a:xfrm>
          <a:prstGeom prst="rect">
            <a:avLst/>
          </a:prstGeom>
        </p:spPr>
      </p:pic>
      <p:pic>
        <p:nvPicPr>
          <p:cNvPr id="3" name="Рисунок 2" descr="IMG_20210202_131326.jpg"/>
          <p:cNvPicPr>
            <a:picLocks noChangeAspect="1"/>
          </p:cNvPicPr>
          <p:nvPr/>
        </p:nvPicPr>
        <p:blipFill>
          <a:blip r:embed="rId3" cstate="print"/>
          <a:srcRect t="10909" r="5017" b="14949"/>
          <a:stretch>
            <a:fillRect/>
          </a:stretch>
        </p:blipFill>
        <p:spPr>
          <a:xfrm>
            <a:off x="9795164" y="1786508"/>
            <a:ext cx="2396836" cy="24945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IMG_20210203_132438.jpg"/>
          <p:cNvPicPr>
            <a:picLocks noChangeAspect="1"/>
          </p:cNvPicPr>
          <p:nvPr/>
        </p:nvPicPr>
        <p:blipFill>
          <a:blip r:embed="rId4" cstate="print"/>
          <a:srcRect t="9697" b="10707"/>
          <a:stretch>
            <a:fillRect/>
          </a:stretch>
        </p:blipFill>
        <p:spPr>
          <a:xfrm>
            <a:off x="6054436" y="1094509"/>
            <a:ext cx="3519055" cy="30202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ваза.jpg"/>
          <p:cNvPicPr>
            <a:picLocks noChangeAspect="1"/>
          </p:cNvPicPr>
          <p:nvPr/>
        </p:nvPicPr>
        <p:blipFill>
          <a:blip r:embed="rId5" cstate="print"/>
          <a:srcRect t="19798"/>
          <a:stretch>
            <a:fillRect/>
          </a:stretch>
        </p:blipFill>
        <p:spPr>
          <a:xfrm>
            <a:off x="2203504" y="2923309"/>
            <a:ext cx="3679481" cy="39346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делают вазы.jpg"/>
          <p:cNvPicPr>
            <a:picLocks noChangeAspect="1"/>
          </p:cNvPicPr>
          <p:nvPr/>
        </p:nvPicPr>
        <p:blipFill>
          <a:blip r:embed="rId6" cstate="print"/>
          <a:srcRect t="8283" r="3401"/>
          <a:stretch>
            <a:fillRect/>
          </a:stretch>
        </p:blipFill>
        <p:spPr>
          <a:xfrm>
            <a:off x="0" y="1"/>
            <a:ext cx="2466109" cy="31219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2673927" y="942109"/>
            <a:ext cx="30064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Ваза для цветов( стаканчики из- под йогурта, </a:t>
            </a:r>
            <a:r>
              <a:rPr lang="ru-RU" dirty="0" err="1" smtClean="0"/>
              <a:t>коктейльные</a:t>
            </a:r>
            <a:r>
              <a:rPr lang="ru-RU" dirty="0" smtClean="0"/>
              <a:t> трубочки, семена </a:t>
            </a:r>
            <a:r>
              <a:rPr lang="ru-RU" dirty="0" err="1" smtClean="0"/>
              <a:t>орехов;цветы-фантики</a:t>
            </a:r>
            <a:r>
              <a:rPr lang="ru-RU" dirty="0" smtClean="0"/>
              <a:t> от конфет)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0072255" y="706581"/>
            <a:ext cx="1745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Музыкальные инструменты- </a:t>
            </a:r>
            <a:r>
              <a:rPr lang="ru-RU" dirty="0" err="1" smtClean="0"/>
              <a:t>шумелки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234545" y="4197927"/>
            <a:ext cx="29371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Платочки из остатков ткани.</a:t>
            </a:r>
          </a:p>
          <a:p>
            <a:r>
              <a:rPr lang="ru-RU" dirty="0" smtClean="0"/>
              <a:t>Нетрадиционная техника рисования: «Батик»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696690" y="429491"/>
            <a:ext cx="3948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ПОДАРОК МАМЕ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85" y="0"/>
            <a:ext cx="12359485" cy="70104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83661" y="193964"/>
            <a:ext cx="10592703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3 этап. </a:t>
            </a:r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З</a:t>
            </a:r>
            <a:r>
              <a:rPr lang="ru-RU" sz="2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аключительный.</a:t>
            </a:r>
          </a:p>
          <a:p>
            <a:pPr algn="ctr"/>
            <a:r>
              <a:rPr lang="ru-RU" sz="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Презентация </a:t>
            </a:r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проекта  с демонстрацией  готовых изделий.</a:t>
            </a:r>
          </a:p>
          <a:p>
            <a:pPr lvl="5" algn="ctr"/>
            <a:endParaRPr lang="ru-RU" sz="2000" b="1" cap="none" spc="0" dirty="0" smtClean="0">
              <a:ln w="22225">
                <a:solidFill>
                  <a:schemeClr val="accent2"/>
                </a:solidFill>
                <a:prstDash val="solid"/>
              </a:ln>
              <a:effectLst/>
            </a:endParaRPr>
          </a:p>
          <a:p>
            <a:pPr algn="ctr"/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Вывод.</a:t>
            </a:r>
          </a:p>
          <a:p>
            <a:pPr algn="ctr"/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-поделки из бросового материала не требуют финансовых затрат;</a:t>
            </a:r>
          </a:p>
          <a:p>
            <a:pPr algn="ctr"/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-из вторичного сырья можно сделать  много интересных</a:t>
            </a:r>
          </a:p>
          <a:p>
            <a:pPr algn="ctr"/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 и нужных вещей для досуговой деятельности ребёнка;</a:t>
            </a:r>
          </a:p>
          <a:p>
            <a:pPr algn="ctr"/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-в процессе практической  работы формируется фантазия, усидчивость, аккуратность,</a:t>
            </a:r>
          </a:p>
          <a:p>
            <a:pPr algn="ctr"/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 </a:t>
            </a:r>
            <a:r>
              <a:rPr lang="ru-RU" sz="2000" b="1" dirty="0" err="1" smtClean="0">
                <a:ln w="22225">
                  <a:solidFill>
                    <a:schemeClr val="accent2"/>
                  </a:solidFill>
                  <a:prstDash val="solid"/>
                </a:ln>
              </a:rPr>
              <a:t>вырабытывается</a:t>
            </a:r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 умение работать сообща.</a:t>
            </a:r>
          </a:p>
          <a:p>
            <a:pPr algn="ctr"/>
            <a:r>
              <a:rPr lang="ru-RU" sz="2000" b="1" u="sng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Гипотеза: </a:t>
            </a:r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бытовым отходам можно дать вторую жизнь, </a:t>
            </a:r>
            <a:r>
              <a:rPr lang="ru-RU" sz="2000" b="1" dirty="0" err="1" smtClean="0">
                <a:ln w="22225">
                  <a:solidFill>
                    <a:schemeClr val="accent2"/>
                  </a:solidFill>
                  <a:prstDash val="solid"/>
                </a:ln>
              </a:rPr>
              <a:t>потвердилась</a:t>
            </a:r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.</a:t>
            </a:r>
          </a:p>
          <a:p>
            <a:pPr algn="ctr"/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Оказывается поделки из «ненужных» вещей-работа интересная и увлекательная.</a:t>
            </a:r>
          </a:p>
          <a:p>
            <a:pPr marL="685800" indent="-685800" algn="ctr">
              <a:buFont typeface="Wingdings" panose="05000000000000000000" pitchFamily="2" charset="2"/>
              <a:buChar char="v"/>
            </a:pPr>
            <a:endParaRPr lang="ru-RU" sz="20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989" y="3591098"/>
            <a:ext cx="10199716" cy="1645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44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744" y="1898073"/>
            <a:ext cx="2355273" cy="2895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111" y="1274618"/>
            <a:ext cx="2249979" cy="29257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782" y="1648691"/>
            <a:ext cx="3626433" cy="47382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867892" y="84671"/>
            <a:ext cx="858981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Дело было вечером, делать было нечего: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Девочки журнал листали, себе кукол вырезали.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у нас возник вопрос и мы задумались всерьёз: «зачем выкидывать то,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может нам так пригодиться?»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решили из бросового материала поделки делать научиться.       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54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917" y="2033892"/>
            <a:ext cx="3859876" cy="32343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299855" y="429491"/>
            <a:ext cx="755072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Подключили мам и пап. Кто ж ещё поможет нам информацию добыть , как из «ненужных» вещей хороший материал получить? Пораскинули мозгами, посмотрели в интернете, как получить поделки эти?                                                                                          Педагоги во всём нам помогали, от них мы похвалу все получали. </a:t>
            </a:r>
            <a:endParaRPr lang="ru-RU" sz="2000" b="1" dirty="0"/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360219" y="5589045"/>
            <a:ext cx="1183178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Затем приложили старание и с удовольствием принялись за практическое задание.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169" y="2140358"/>
            <a:ext cx="1679517" cy="22393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2203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59485" cy="70104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68037" y="515389"/>
            <a:ext cx="35606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Для  развитие дыхания сделали  игры на </a:t>
            </a:r>
            <a:r>
              <a:rPr lang="ru-RU" sz="2000" b="1" dirty="0" err="1" smtClean="0"/>
              <a:t>поддуваание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026727" y="221673"/>
            <a:ext cx="5749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Крышки </a:t>
            </a:r>
            <a:r>
              <a:rPr lang="ru-RU" sz="2000" b="1" dirty="0" err="1" smtClean="0"/>
              <a:t>взяли-игру</a:t>
            </a:r>
            <a:r>
              <a:rPr lang="ru-RU" sz="2000" b="1" dirty="0" smtClean="0"/>
              <a:t> по математике создали</a:t>
            </a:r>
            <a:endParaRPr lang="ru-RU" sz="20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948" y="3235844"/>
            <a:ext cx="2064327" cy="30713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033" y="3203171"/>
            <a:ext cx="1939982" cy="30199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 descr="IMG_20210201_11243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64927" y="3235844"/>
            <a:ext cx="2036618" cy="26046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 descr="IMG_20210201_11242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227127" y="3279916"/>
            <a:ext cx="2008909" cy="25769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TextBox 15"/>
          <p:cNvSpPr txBox="1"/>
          <p:nvPr/>
        </p:nvSpPr>
        <p:spPr>
          <a:xfrm>
            <a:off x="-69273" y="2888151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Смастерили малышам игру «Найди пробку по цветам. Про обучение грамоте не забыли крышки тоже применили</a:t>
            </a:r>
          </a:p>
        </p:txBody>
      </p:sp>
      <p:pic>
        <p:nvPicPr>
          <p:cNvPr id="18" name="Рисунок 17" descr="дыхание.jpg"/>
          <p:cNvPicPr>
            <a:picLocks noChangeAspect="1"/>
          </p:cNvPicPr>
          <p:nvPr/>
        </p:nvPicPr>
        <p:blipFill>
          <a:blip r:embed="rId7" cstate="print"/>
          <a:srcRect t="16185"/>
          <a:stretch>
            <a:fillRect/>
          </a:stretch>
        </p:blipFill>
        <p:spPr>
          <a:xfrm>
            <a:off x="3380507" y="332510"/>
            <a:ext cx="1962150" cy="2355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Рисунок 18" descr="IMG_20210201_11163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07542" y="585574"/>
            <a:ext cx="1809750" cy="22998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Рисунок 19" descr="IMG_20210201_111943.jpg"/>
          <p:cNvPicPr>
            <a:picLocks noChangeAspect="1"/>
          </p:cNvPicPr>
          <p:nvPr/>
        </p:nvPicPr>
        <p:blipFill>
          <a:blip r:embed="rId9" cstate="print"/>
          <a:srcRect l="33300" t="10505" r="38956"/>
          <a:stretch>
            <a:fillRect/>
          </a:stretch>
        </p:blipFill>
        <p:spPr>
          <a:xfrm rot="16200000">
            <a:off x="9324117" y="304793"/>
            <a:ext cx="706582" cy="24799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4925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95303" y="2261062"/>
            <a:ext cx="4713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             </a:t>
            </a:r>
            <a:endParaRPr lang="ru-RU" b="1" i="1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7517" y="1332805"/>
            <a:ext cx="2665961" cy="32281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795" y="3796145"/>
            <a:ext cx="2479963" cy="28540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Рисунок 19" descr="шашки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50037" y="207820"/>
            <a:ext cx="2743200" cy="33943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" name="Рисунок 20" descr="шахматы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09806" y="193963"/>
            <a:ext cx="2699905" cy="32973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2" name="Прямоугольник 21"/>
          <p:cNvSpPr/>
          <p:nvPr/>
        </p:nvSpPr>
        <p:spPr>
          <a:xfrm>
            <a:off x="2826327" y="457199"/>
            <a:ext cx="54943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Мышление развиваем</a:t>
            </a:r>
          </a:p>
          <a:p>
            <a:r>
              <a:rPr lang="ru-RU" sz="2000" b="1" dirty="0" smtClean="0"/>
              <a:t> - в шахматы играем </a:t>
            </a:r>
            <a:endParaRPr lang="ru-RU" sz="20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7148945" y="3796145"/>
            <a:ext cx="43918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Камешками играем-</a:t>
            </a:r>
          </a:p>
          <a:p>
            <a:r>
              <a:rPr lang="ru-RU" b="1" dirty="0" smtClean="0"/>
              <a:t>твёрдые и мягкие звуки изучаем.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4532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 descr="делают бильб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59387" y="741018"/>
            <a:ext cx="1683327" cy="22444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бтльбоке.jpg"/>
          <p:cNvPicPr>
            <a:picLocks noChangeAspect="1"/>
          </p:cNvPicPr>
          <p:nvPr/>
        </p:nvPicPr>
        <p:blipFill>
          <a:blip r:embed="rId4" cstate="print"/>
          <a:srcRect t="14343" r="20640" b="9091"/>
          <a:stretch>
            <a:fillRect/>
          </a:stretch>
        </p:blipFill>
        <p:spPr>
          <a:xfrm>
            <a:off x="4266223" y="332308"/>
            <a:ext cx="1935071" cy="25797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812175" y="3244334"/>
            <a:ext cx="58272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Ещё мы спортом занимаемся -бильбоке увлекаемся. 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259484" y="332308"/>
            <a:ext cx="576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Втулки из дома в сад принесли, </a:t>
            </a:r>
          </a:p>
          <a:p>
            <a:r>
              <a:rPr lang="ru-RU" b="1" dirty="0" smtClean="0"/>
              <a:t>бабочек  сделали для красоты</a:t>
            </a:r>
            <a:endParaRPr lang="ru-RU" b="1" dirty="0"/>
          </a:p>
        </p:txBody>
      </p:sp>
      <p:pic>
        <p:nvPicPr>
          <p:cNvPr id="7" name="Рисунок 6" descr="делаем бабоч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06813" y="916772"/>
            <a:ext cx="1865167" cy="22582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бабочки.jpg"/>
          <p:cNvPicPr>
            <a:picLocks noChangeAspect="1"/>
          </p:cNvPicPr>
          <p:nvPr/>
        </p:nvPicPr>
        <p:blipFill>
          <a:blip r:embed="rId6" cstate="print"/>
          <a:srcRect t="31111" b="14545"/>
          <a:stretch>
            <a:fillRect/>
          </a:stretch>
        </p:blipFill>
        <p:spPr>
          <a:xfrm>
            <a:off x="8746545" y="882528"/>
            <a:ext cx="3270889" cy="23275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снежки.jpg"/>
          <p:cNvPicPr>
            <a:picLocks noChangeAspect="1"/>
          </p:cNvPicPr>
          <p:nvPr/>
        </p:nvPicPr>
        <p:blipFill>
          <a:blip r:embed="rId7" cstate="print"/>
          <a:srcRect t="10303"/>
          <a:stretch>
            <a:fillRect/>
          </a:stretch>
        </p:blipFill>
        <p:spPr>
          <a:xfrm>
            <a:off x="2670180" y="3613666"/>
            <a:ext cx="3192086" cy="32049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6201294" y="4596938"/>
            <a:ext cx="4555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Смотрите, обмотали старый носок и у нас получился блестящий снежок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7964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59485" cy="7010400"/>
          </a:xfrm>
          <a:prstGeom prst="rect">
            <a:avLst/>
          </a:prstGeom>
        </p:spPr>
      </p:pic>
      <p:pic>
        <p:nvPicPr>
          <p:cNvPr id="3" name="Рисунок 2" descr="на ведёрках.jpg"/>
          <p:cNvPicPr>
            <a:picLocks noChangeAspect="1"/>
          </p:cNvPicPr>
          <p:nvPr/>
        </p:nvPicPr>
        <p:blipFill>
          <a:blip r:embed="rId3" cstate="print"/>
          <a:srcRect t="33333" b="20808"/>
          <a:stretch>
            <a:fillRect/>
          </a:stretch>
        </p:blipFill>
        <p:spPr>
          <a:xfrm>
            <a:off x="2618509" y="3613666"/>
            <a:ext cx="3452901" cy="23216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с ведёрками.jpg"/>
          <p:cNvPicPr>
            <a:picLocks noChangeAspect="1"/>
          </p:cNvPicPr>
          <p:nvPr/>
        </p:nvPicPr>
        <p:blipFill>
          <a:blip r:embed="rId4" cstate="print"/>
          <a:srcRect t="36970" b="17980"/>
          <a:stretch>
            <a:fillRect/>
          </a:stretch>
        </p:blipFill>
        <p:spPr>
          <a:xfrm>
            <a:off x="6500553" y="3613666"/>
            <a:ext cx="3940231" cy="23216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с палочками.jpg"/>
          <p:cNvPicPr>
            <a:picLocks noChangeAspect="1"/>
          </p:cNvPicPr>
          <p:nvPr/>
        </p:nvPicPr>
        <p:blipFill>
          <a:blip r:embed="rId5" cstate="print"/>
          <a:srcRect t="33333" b="17172"/>
          <a:stretch>
            <a:fillRect/>
          </a:stretch>
        </p:blipFill>
        <p:spPr>
          <a:xfrm>
            <a:off x="8557606" y="59577"/>
            <a:ext cx="3666259" cy="27325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снежинки.jpg"/>
          <p:cNvPicPr>
            <a:picLocks noChangeAspect="1"/>
          </p:cNvPicPr>
          <p:nvPr/>
        </p:nvPicPr>
        <p:blipFill>
          <a:blip r:embed="rId6" cstate="print"/>
          <a:srcRect t="44848" b="9899"/>
          <a:stretch>
            <a:fillRect/>
          </a:stretch>
        </p:blipFill>
        <p:spPr>
          <a:xfrm>
            <a:off x="4281668" y="73429"/>
            <a:ext cx="3796147" cy="27187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флаг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028305" y="71329"/>
            <a:ext cx="2141142" cy="27208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213658" y="2690336"/>
            <a:ext cx="110808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Детали от старой детской кроватки никому не нужны, а нам пригодились они. Можно флаг держать, а можно классно танцевать.                                    </a:t>
            </a:r>
            <a:endParaRPr lang="ru-RU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Майонезные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ведёрки, тоже не стоят в сторонке. Прекрасный оркестр звучит, всех вокруг он веселит.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0370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 descr="с листочками.jpg"/>
          <p:cNvPicPr>
            <a:picLocks noChangeAspect="1"/>
          </p:cNvPicPr>
          <p:nvPr/>
        </p:nvPicPr>
        <p:blipFill>
          <a:blip r:embed="rId3" cstate="print"/>
          <a:srcRect t="34949" r="14983" b="18182"/>
          <a:stretch>
            <a:fillRect/>
          </a:stretch>
        </p:blipFill>
        <p:spPr>
          <a:xfrm>
            <a:off x="2194560" y="1005839"/>
            <a:ext cx="4364182" cy="3732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ролловые.jpg"/>
          <p:cNvPicPr>
            <a:picLocks noChangeAspect="1"/>
          </p:cNvPicPr>
          <p:nvPr/>
        </p:nvPicPr>
        <p:blipFill>
          <a:blip r:embed="rId4" cstate="print"/>
          <a:srcRect t="40404" b="13333"/>
          <a:stretch>
            <a:fillRect/>
          </a:stretch>
        </p:blipFill>
        <p:spPr>
          <a:xfrm>
            <a:off x="6733306" y="1005839"/>
            <a:ext cx="4937761" cy="3732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3034145" y="332509"/>
            <a:ext cx="8287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Роллы любят все на свете, даже маленькие дети. В сад ты палочки неси, пригодятся и они.          С ними танцуем и поём, очень весело живём!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4869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59485" cy="7010400"/>
          </a:xfrm>
          <a:prstGeom prst="rect">
            <a:avLst/>
          </a:prstGeom>
        </p:spPr>
      </p:pic>
      <p:pic>
        <p:nvPicPr>
          <p:cNvPr id="9" name="Рисунок 8" descr="аня шьё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55184" y="912141"/>
            <a:ext cx="1588076" cy="19770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выкрой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52443" y="882353"/>
            <a:ext cx="1527464" cy="20366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кукл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61945" y="933078"/>
            <a:ext cx="1542087" cy="20366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 descr="браслет.jpg"/>
          <p:cNvPicPr>
            <a:picLocks noChangeAspect="1"/>
          </p:cNvPicPr>
          <p:nvPr/>
        </p:nvPicPr>
        <p:blipFill>
          <a:blip r:embed="rId6" cstate="print"/>
          <a:srcRect l="11481" t="33333" r="34108" b="27475"/>
          <a:stretch>
            <a:fillRect/>
          </a:stretch>
        </p:blipFill>
        <p:spPr>
          <a:xfrm>
            <a:off x="4890113" y="4339933"/>
            <a:ext cx="1330036" cy="14131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Рисунок 16" descr="кольцо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62277" y="3897140"/>
            <a:ext cx="1599625" cy="20296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Рисунок 17" descr="серьги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16331" y="3890008"/>
            <a:ext cx="1496291" cy="19950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13" t="30909" r="32114" b="16667"/>
          <a:stretch/>
        </p:blipFill>
        <p:spPr>
          <a:xfrm>
            <a:off x="9997862" y="1155470"/>
            <a:ext cx="1899535" cy="2865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726267" y="1744244"/>
            <a:ext cx="7625695" cy="238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девочка-кокетка, сделала украшения из фантиков конфетки,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 природу охранять и наш мир не засорять 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57132" y="338667"/>
            <a:ext cx="6028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Моей кукле не простой и неведомо крутой. </a:t>
            </a:r>
          </a:p>
          <a:p>
            <a:r>
              <a:rPr lang="ru-RU" b="1" dirty="0" smtClean="0"/>
              <a:t>Сшила платье из мешков, лучше, чем из бутиков!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890000" y="4250267"/>
            <a:ext cx="35390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Старую книгу мы с мамочкой взяли-вторую жизнь обложке дали.</a:t>
            </a:r>
          </a:p>
          <a:p>
            <a:r>
              <a:rPr lang="ru-RU" sz="1600" b="1" dirty="0" smtClean="0"/>
              <a:t>На конкурс стихов стихотворение разучила, 1 место получила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60590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</TotalTime>
  <Words>469</Words>
  <Application>Microsoft Office PowerPoint</Application>
  <PresentationFormat>Широкоэкранный</PresentationFormat>
  <Paragraphs>56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денис горн</dc:creator>
  <cp:lastModifiedBy>денис горн</cp:lastModifiedBy>
  <cp:revision>39</cp:revision>
  <dcterms:created xsi:type="dcterms:W3CDTF">2021-01-26T13:10:06Z</dcterms:created>
  <dcterms:modified xsi:type="dcterms:W3CDTF">2021-02-04T08:15:40Z</dcterms:modified>
</cp:coreProperties>
</file>