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6"/>
  </p:notesMasterIdLst>
  <p:handoutMasterIdLst>
    <p:handoutMasterId r:id="rId17"/>
  </p:handoutMasterIdLst>
  <p:sldIdLst>
    <p:sldId id="270" r:id="rId3"/>
    <p:sldId id="271" r:id="rId4"/>
    <p:sldId id="272" r:id="rId5"/>
    <p:sldId id="273" r:id="rId6"/>
    <p:sldId id="258" r:id="rId7"/>
    <p:sldId id="259" r:id="rId8"/>
    <p:sldId id="261" r:id="rId9"/>
    <p:sldId id="264" r:id="rId10"/>
    <p:sldId id="263" r:id="rId11"/>
    <p:sldId id="260" r:id="rId12"/>
    <p:sldId id="262" r:id="rId13"/>
    <p:sldId id="269" r:id="rId14"/>
    <p:sldId id="266" r:id="rId15"/>
  </p:sldIdLst>
  <p:sldSz cx="9144000" cy="6858000" type="screen4x3"/>
  <p:notesSz cx="9945688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1618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9799" cy="342900"/>
          </a:xfrm>
          <a:prstGeom prst="rect">
            <a:avLst/>
          </a:prstGeom>
        </p:spPr>
        <p:txBody>
          <a:bodyPr vert="horz" lIns="92528" tIns="46264" rIns="92528" bIns="46264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633589" y="0"/>
            <a:ext cx="4309799" cy="342900"/>
          </a:xfrm>
          <a:prstGeom prst="rect">
            <a:avLst/>
          </a:prstGeom>
        </p:spPr>
        <p:txBody>
          <a:bodyPr vert="horz" lIns="92528" tIns="46264" rIns="92528" bIns="46264" rtlCol="0"/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2" y="6513910"/>
            <a:ext cx="4309799" cy="342900"/>
          </a:xfrm>
          <a:prstGeom prst="rect">
            <a:avLst/>
          </a:prstGeom>
        </p:spPr>
        <p:txBody>
          <a:bodyPr vert="horz" lIns="92528" tIns="46264" rIns="92528" bIns="46264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633589" y="6513910"/>
            <a:ext cx="4309799" cy="342900"/>
          </a:xfrm>
          <a:prstGeom prst="rect">
            <a:avLst/>
          </a:prstGeom>
        </p:spPr>
        <p:txBody>
          <a:bodyPr vert="horz" lIns="92528" tIns="46264" rIns="92528" bIns="46264" rtlCol="0" anchor="b"/>
          <a:lstStyle>
            <a:lvl1pPr algn="r">
              <a:defRPr sz="1200"/>
            </a:lvl1pPr>
          </a:lstStyle>
          <a:p>
            <a:fld id="{B022A656-5089-4B69-8ED0-261F7574B3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501092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9745" cy="342658"/>
          </a:xfrm>
          <a:prstGeom prst="rect">
            <a:avLst/>
          </a:prstGeom>
        </p:spPr>
        <p:txBody>
          <a:bodyPr vert="horz" lIns="92528" tIns="46264" rIns="92528" bIns="46264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34343" y="0"/>
            <a:ext cx="4309745" cy="342658"/>
          </a:xfrm>
          <a:prstGeom prst="rect">
            <a:avLst/>
          </a:prstGeom>
        </p:spPr>
        <p:txBody>
          <a:bodyPr vert="horz" lIns="92528" tIns="46264" rIns="92528" bIns="46264" rtlCol="0"/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259138" y="514350"/>
            <a:ext cx="3427412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528" tIns="46264" rIns="92528" bIns="46264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5049" y="3256864"/>
            <a:ext cx="7955591" cy="3087150"/>
          </a:xfrm>
          <a:prstGeom prst="rect">
            <a:avLst/>
          </a:prstGeom>
        </p:spPr>
        <p:txBody>
          <a:bodyPr vert="horz" lIns="92528" tIns="46264" rIns="92528" bIns="46264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725"/>
            <a:ext cx="4309745" cy="342658"/>
          </a:xfrm>
          <a:prstGeom prst="rect">
            <a:avLst/>
          </a:prstGeom>
        </p:spPr>
        <p:txBody>
          <a:bodyPr vert="horz" lIns="92528" tIns="46264" rIns="92528" bIns="46264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34343" y="6513725"/>
            <a:ext cx="4309745" cy="342658"/>
          </a:xfrm>
          <a:prstGeom prst="rect">
            <a:avLst/>
          </a:prstGeom>
        </p:spPr>
        <p:txBody>
          <a:bodyPr vert="horz" lIns="92528" tIns="46264" rIns="92528" bIns="46264" rtlCol="0" anchor="b"/>
          <a:lstStyle>
            <a:lvl1pPr algn="r">
              <a:defRPr sz="1200"/>
            </a:lvl1pPr>
          </a:lstStyle>
          <a:p>
            <a:fld id="{21EA612B-42A0-4467-88D5-C58E7E657B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420389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92395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74D02-8B3E-49E1-A84E-004E25CB7E3E}" type="datetime1">
              <a:rPr lang="ru-RU" smtClean="0"/>
              <a:t>16.02.2020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94DC1-C445-4D0F-8DE4-818394CD7DA4}" type="datetime1">
              <a:rPr lang="ru-RU" smtClean="0"/>
              <a:t>16.02.2020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7FF6C-554F-48C2-9DF6-5AC5B54EFCB8}" type="datetime1">
              <a:rPr lang="ru-RU" smtClean="0"/>
              <a:t>16.02.2020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298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55299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>
                <a:gd name="T0" fmla="*/ 5740 w 5740"/>
                <a:gd name="T1" fmla="*/ 4316 h 4316"/>
                <a:gd name="T2" fmla="*/ 0 w 5740"/>
                <a:gd name="T3" fmla="*/ 4316 h 4316"/>
                <a:gd name="T4" fmla="*/ 0 w 5740"/>
                <a:gd name="T5" fmla="*/ 0 h 4316"/>
                <a:gd name="T6" fmla="*/ 5740 w 5740"/>
                <a:gd name="T7" fmla="*/ 0 h 4316"/>
                <a:gd name="T8" fmla="*/ 5740 w 5740"/>
                <a:gd name="T9" fmla="*/ 4316 h 4316"/>
                <a:gd name="T10" fmla="*/ 5740 w 5740"/>
                <a:gd name="T11" fmla="*/ 4316 h 4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grpSp>
          <p:nvGrpSpPr>
            <p:cNvPr id="55300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55301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302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303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304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305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306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>
                  <a:gd name="T0" fmla="*/ 376 w 382"/>
                  <a:gd name="T1" fmla="*/ 12 h 161"/>
                  <a:gd name="T2" fmla="*/ 257 w 382"/>
                  <a:gd name="T3" fmla="*/ 24 h 161"/>
                  <a:gd name="T4" fmla="*/ 149 w 382"/>
                  <a:gd name="T5" fmla="*/ 54 h 161"/>
                  <a:gd name="T6" fmla="*/ 101 w 382"/>
                  <a:gd name="T7" fmla="*/ 77 h 161"/>
                  <a:gd name="T8" fmla="*/ 59 w 382"/>
                  <a:gd name="T9" fmla="*/ 101 h 161"/>
                  <a:gd name="T10" fmla="*/ 24 w 382"/>
                  <a:gd name="T11" fmla="*/ 131 h 161"/>
                  <a:gd name="T12" fmla="*/ 0 w 382"/>
                  <a:gd name="T13" fmla="*/ 161 h 161"/>
                  <a:gd name="T14" fmla="*/ 0 w 382"/>
                  <a:gd name="T15" fmla="*/ 137 h 161"/>
                  <a:gd name="T16" fmla="*/ 29 w 382"/>
                  <a:gd name="T17" fmla="*/ 107 h 161"/>
                  <a:gd name="T18" fmla="*/ 65 w 382"/>
                  <a:gd name="T19" fmla="*/ 83 h 161"/>
                  <a:gd name="T20" fmla="*/ 155 w 382"/>
                  <a:gd name="T21" fmla="*/ 36 h 161"/>
                  <a:gd name="T22" fmla="*/ 257 w 382"/>
                  <a:gd name="T23" fmla="*/ 12 h 161"/>
                  <a:gd name="T24" fmla="*/ 376 w 382"/>
                  <a:gd name="T25" fmla="*/ 0 h 161"/>
                  <a:gd name="T26" fmla="*/ 376 w 382"/>
                  <a:gd name="T27" fmla="*/ 0 h 161"/>
                  <a:gd name="T28" fmla="*/ 382 w 382"/>
                  <a:gd name="T29" fmla="*/ 0 h 161"/>
                  <a:gd name="T30" fmla="*/ 382 w 382"/>
                  <a:gd name="T31" fmla="*/ 12 h 161"/>
                  <a:gd name="T32" fmla="*/ 376 w 382"/>
                  <a:gd name="T33" fmla="*/ 12 h 161"/>
                  <a:gd name="T34" fmla="*/ 376 w 382"/>
                  <a:gd name="T35" fmla="*/ 12 h 161"/>
                  <a:gd name="T36" fmla="*/ 376 w 382"/>
                  <a:gd name="T37" fmla="*/ 12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307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>
                  <a:gd name="T0" fmla="*/ 257 w 443"/>
                  <a:gd name="T1" fmla="*/ 54 h 66"/>
                  <a:gd name="T2" fmla="*/ 353 w 443"/>
                  <a:gd name="T3" fmla="*/ 48 h 66"/>
                  <a:gd name="T4" fmla="*/ 443 w 443"/>
                  <a:gd name="T5" fmla="*/ 24 h 66"/>
                  <a:gd name="T6" fmla="*/ 443 w 443"/>
                  <a:gd name="T7" fmla="*/ 36 h 66"/>
                  <a:gd name="T8" fmla="*/ 353 w 443"/>
                  <a:gd name="T9" fmla="*/ 60 h 66"/>
                  <a:gd name="T10" fmla="*/ 257 w 443"/>
                  <a:gd name="T11" fmla="*/ 66 h 66"/>
                  <a:gd name="T12" fmla="*/ 186 w 443"/>
                  <a:gd name="T13" fmla="*/ 60 h 66"/>
                  <a:gd name="T14" fmla="*/ 120 w 443"/>
                  <a:gd name="T15" fmla="*/ 48 h 66"/>
                  <a:gd name="T16" fmla="*/ 60 w 443"/>
                  <a:gd name="T17" fmla="*/ 36 h 66"/>
                  <a:gd name="T18" fmla="*/ 0 w 443"/>
                  <a:gd name="T19" fmla="*/ 12 h 66"/>
                  <a:gd name="T20" fmla="*/ 0 w 443"/>
                  <a:gd name="T21" fmla="*/ 0 h 66"/>
                  <a:gd name="T22" fmla="*/ 54 w 443"/>
                  <a:gd name="T23" fmla="*/ 24 h 66"/>
                  <a:gd name="T24" fmla="*/ 120 w 443"/>
                  <a:gd name="T25" fmla="*/ 36 h 66"/>
                  <a:gd name="T26" fmla="*/ 186 w 443"/>
                  <a:gd name="T27" fmla="*/ 48 h 66"/>
                  <a:gd name="T28" fmla="*/ 257 w 443"/>
                  <a:gd name="T29" fmla="*/ 54 h 66"/>
                  <a:gd name="T30" fmla="*/ 257 w 443"/>
                  <a:gd name="T31" fmla="*/ 5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308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>
                  <a:gd name="T0" fmla="*/ 12 w 89"/>
                  <a:gd name="T1" fmla="*/ 66 h 216"/>
                  <a:gd name="T2" fmla="*/ 18 w 89"/>
                  <a:gd name="T3" fmla="*/ 108 h 216"/>
                  <a:gd name="T4" fmla="*/ 36 w 89"/>
                  <a:gd name="T5" fmla="*/ 144 h 216"/>
                  <a:gd name="T6" fmla="*/ 60 w 89"/>
                  <a:gd name="T7" fmla="*/ 180 h 216"/>
                  <a:gd name="T8" fmla="*/ 89 w 89"/>
                  <a:gd name="T9" fmla="*/ 216 h 216"/>
                  <a:gd name="T10" fmla="*/ 72 w 89"/>
                  <a:gd name="T11" fmla="*/ 216 h 216"/>
                  <a:gd name="T12" fmla="*/ 42 w 89"/>
                  <a:gd name="T13" fmla="*/ 180 h 216"/>
                  <a:gd name="T14" fmla="*/ 18 w 89"/>
                  <a:gd name="T15" fmla="*/ 144 h 216"/>
                  <a:gd name="T16" fmla="*/ 6 w 89"/>
                  <a:gd name="T17" fmla="*/ 108 h 216"/>
                  <a:gd name="T18" fmla="*/ 0 w 89"/>
                  <a:gd name="T19" fmla="*/ 66 h 216"/>
                  <a:gd name="T20" fmla="*/ 0 w 89"/>
                  <a:gd name="T21" fmla="*/ 30 h 216"/>
                  <a:gd name="T22" fmla="*/ 12 w 89"/>
                  <a:gd name="T23" fmla="*/ 0 h 216"/>
                  <a:gd name="T24" fmla="*/ 30 w 89"/>
                  <a:gd name="T25" fmla="*/ 0 h 216"/>
                  <a:gd name="T26" fmla="*/ 18 w 89"/>
                  <a:gd name="T27" fmla="*/ 30 h 216"/>
                  <a:gd name="T28" fmla="*/ 12 w 89"/>
                  <a:gd name="T29" fmla="*/ 66 h 216"/>
                  <a:gd name="T30" fmla="*/ 12 w 89"/>
                  <a:gd name="T31" fmla="*/ 6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309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>
                  <a:gd name="T0" fmla="*/ 382 w 747"/>
                  <a:gd name="T1" fmla="*/ 443 h 461"/>
                  <a:gd name="T2" fmla="*/ 311 w 747"/>
                  <a:gd name="T3" fmla="*/ 437 h 461"/>
                  <a:gd name="T4" fmla="*/ 245 w 747"/>
                  <a:gd name="T5" fmla="*/ 425 h 461"/>
                  <a:gd name="T6" fmla="*/ 185 w 747"/>
                  <a:gd name="T7" fmla="*/ 407 h 461"/>
                  <a:gd name="T8" fmla="*/ 131 w 747"/>
                  <a:gd name="T9" fmla="*/ 383 h 461"/>
                  <a:gd name="T10" fmla="*/ 83 w 747"/>
                  <a:gd name="T11" fmla="*/ 347 h 461"/>
                  <a:gd name="T12" fmla="*/ 53 w 747"/>
                  <a:gd name="T13" fmla="*/ 311 h 461"/>
                  <a:gd name="T14" fmla="*/ 30 w 747"/>
                  <a:gd name="T15" fmla="*/ 269 h 461"/>
                  <a:gd name="T16" fmla="*/ 24 w 747"/>
                  <a:gd name="T17" fmla="*/ 227 h 461"/>
                  <a:gd name="T18" fmla="*/ 30 w 747"/>
                  <a:gd name="T19" fmla="*/ 185 h 461"/>
                  <a:gd name="T20" fmla="*/ 53 w 747"/>
                  <a:gd name="T21" fmla="*/ 143 h 461"/>
                  <a:gd name="T22" fmla="*/ 83 w 747"/>
                  <a:gd name="T23" fmla="*/ 107 h 461"/>
                  <a:gd name="T24" fmla="*/ 131 w 747"/>
                  <a:gd name="T25" fmla="*/ 77 h 461"/>
                  <a:gd name="T26" fmla="*/ 185 w 747"/>
                  <a:gd name="T27" fmla="*/ 47 h 461"/>
                  <a:gd name="T28" fmla="*/ 245 w 747"/>
                  <a:gd name="T29" fmla="*/ 30 h 461"/>
                  <a:gd name="T30" fmla="*/ 311 w 747"/>
                  <a:gd name="T31" fmla="*/ 18 h 461"/>
                  <a:gd name="T32" fmla="*/ 382 w 747"/>
                  <a:gd name="T33" fmla="*/ 12 h 461"/>
                  <a:gd name="T34" fmla="*/ 478 w 747"/>
                  <a:gd name="T35" fmla="*/ 18 h 461"/>
                  <a:gd name="T36" fmla="*/ 562 w 747"/>
                  <a:gd name="T37" fmla="*/ 41 h 461"/>
                  <a:gd name="T38" fmla="*/ 562 w 747"/>
                  <a:gd name="T39" fmla="*/ 36 h 461"/>
                  <a:gd name="T40" fmla="*/ 562 w 747"/>
                  <a:gd name="T41" fmla="*/ 30 h 461"/>
                  <a:gd name="T42" fmla="*/ 478 w 747"/>
                  <a:gd name="T43" fmla="*/ 6 h 461"/>
                  <a:gd name="T44" fmla="*/ 382 w 747"/>
                  <a:gd name="T45" fmla="*/ 0 h 461"/>
                  <a:gd name="T46" fmla="*/ 305 w 747"/>
                  <a:gd name="T47" fmla="*/ 6 h 461"/>
                  <a:gd name="T48" fmla="*/ 233 w 747"/>
                  <a:gd name="T49" fmla="*/ 18 h 461"/>
                  <a:gd name="T50" fmla="*/ 167 w 747"/>
                  <a:gd name="T51" fmla="*/ 41 h 461"/>
                  <a:gd name="T52" fmla="*/ 113 w 747"/>
                  <a:gd name="T53" fmla="*/ 65 h 461"/>
                  <a:gd name="T54" fmla="*/ 65 w 747"/>
                  <a:gd name="T55" fmla="*/ 101 h 461"/>
                  <a:gd name="T56" fmla="*/ 30 w 747"/>
                  <a:gd name="T57" fmla="*/ 137 h 461"/>
                  <a:gd name="T58" fmla="*/ 6 w 747"/>
                  <a:gd name="T59" fmla="*/ 179 h 461"/>
                  <a:gd name="T60" fmla="*/ 0 w 747"/>
                  <a:gd name="T61" fmla="*/ 227 h 461"/>
                  <a:gd name="T62" fmla="*/ 6 w 747"/>
                  <a:gd name="T63" fmla="*/ 275 h 461"/>
                  <a:gd name="T64" fmla="*/ 30 w 747"/>
                  <a:gd name="T65" fmla="*/ 317 h 461"/>
                  <a:gd name="T66" fmla="*/ 65 w 747"/>
                  <a:gd name="T67" fmla="*/ 359 h 461"/>
                  <a:gd name="T68" fmla="*/ 113 w 747"/>
                  <a:gd name="T69" fmla="*/ 395 h 461"/>
                  <a:gd name="T70" fmla="*/ 167 w 747"/>
                  <a:gd name="T71" fmla="*/ 419 h 461"/>
                  <a:gd name="T72" fmla="*/ 233 w 747"/>
                  <a:gd name="T73" fmla="*/ 443 h 461"/>
                  <a:gd name="T74" fmla="*/ 305 w 747"/>
                  <a:gd name="T75" fmla="*/ 455 h 461"/>
                  <a:gd name="T76" fmla="*/ 382 w 747"/>
                  <a:gd name="T77" fmla="*/ 461 h 461"/>
                  <a:gd name="T78" fmla="*/ 448 w 747"/>
                  <a:gd name="T79" fmla="*/ 455 h 461"/>
                  <a:gd name="T80" fmla="*/ 508 w 747"/>
                  <a:gd name="T81" fmla="*/ 449 h 461"/>
                  <a:gd name="T82" fmla="*/ 609 w 747"/>
                  <a:gd name="T83" fmla="*/ 413 h 461"/>
                  <a:gd name="T84" fmla="*/ 657 w 747"/>
                  <a:gd name="T85" fmla="*/ 389 h 461"/>
                  <a:gd name="T86" fmla="*/ 693 w 747"/>
                  <a:gd name="T87" fmla="*/ 359 h 461"/>
                  <a:gd name="T88" fmla="*/ 723 w 747"/>
                  <a:gd name="T89" fmla="*/ 329 h 461"/>
                  <a:gd name="T90" fmla="*/ 747 w 747"/>
                  <a:gd name="T91" fmla="*/ 293 h 461"/>
                  <a:gd name="T92" fmla="*/ 741 w 747"/>
                  <a:gd name="T93" fmla="*/ 287 h 461"/>
                  <a:gd name="T94" fmla="*/ 729 w 747"/>
                  <a:gd name="T95" fmla="*/ 281 h 461"/>
                  <a:gd name="T96" fmla="*/ 711 w 747"/>
                  <a:gd name="T97" fmla="*/ 317 h 461"/>
                  <a:gd name="T98" fmla="*/ 681 w 747"/>
                  <a:gd name="T99" fmla="*/ 347 h 461"/>
                  <a:gd name="T100" fmla="*/ 645 w 747"/>
                  <a:gd name="T101" fmla="*/ 377 h 461"/>
                  <a:gd name="T102" fmla="*/ 604 w 747"/>
                  <a:gd name="T103" fmla="*/ 401 h 461"/>
                  <a:gd name="T104" fmla="*/ 502 w 747"/>
                  <a:gd name="T105" fmla="*/ 431 h 461"/>
                  <a:gd name="T106" fmla="*/ 442 w 747"/>
                  <a:gd name="T107" fmla="*/ 443 h 461"/>
                  <a:gd name="T108" fmla="*/ 382 w 747"/>
                  <a:gd name="T109" fmla="*/ 443 h 461"/>
                  <a:gd name="T110" fmla="*/ 382 w 747"/>
                  <a:gd name="T111" fmla="*/ 44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310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>
                  <a:gd name="T0" fmla="*/ 0 w 96"/>
                  <a:gd name="T1" fmla="*/ 0 h 30"/>
                  <a:gd name="T2" fmla="*/ 0 w 96"/>
                  <a:gd name="T3" fmla="*/ 12 h 30"/>
                  <a:gd name="T4" fmla="*/ 48 w 96"/>
                  <a:gd name="T5" fmla="*/ 18 h 30"/>
                  <a:gd name="T6" fmla="*/ 96 w 96"/>
                  <a:gd name="T7" fmla="*/ 30 h 30"/>
                  <a:gd name="T8" fmla="*/ 96 w 96"/>
                  <a:gd name="T9" fmla="*/ 24 h 30"/>
                  <a:gd name="T10" fmla="*/ 96 w 96"/>
                  <a:gd name="T11" fmla="*/ 18 h 30"/>
                  <a:gd name="T12" fmla="*/ 48 w 96"/>
                  <a:gd name="T13" fmla="*/ 12 h 30"/>
                  <a:gd name="T14" fmla="*/ 0 w 96"/>
                  <a:gd name="T15" fmla="*/ 0 h 30"/>
                  <a:gd name="T16" fmla="*/ 0 w 96"/>
                  <a:gd name="T1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311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55312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55313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314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315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316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317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318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319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320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321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>
                  <a:gd name="T0" fmla="*/ 6 w 448"/>
                  <a:gd name="T1" fmla="*/ 6 h 186"/>
                  <a:gd name="T2" fmla="*/ 78 w 448"/>
                  <a:gd name="T3" fmla="*/ 12 h 186"/>
                  <a:gd name="T4" fmla="*/ 150 w 448"/>
                  <a:gd name="T5" fmla="*/ 18 h 186"/>
                  <a:gd name="T6" fmla="*/ 215 w 448"/>
                  <a:gd name="T7" fmla="*/ 36 h 186"/>
                  <a:gd name="T8" fmla="*/ 275 w 448"/>
                  <a:gd name="T9" fmla="*/ 60 h 186"/>
                  <a:gd name="T10" fmla="*/ 329 w 448"/>
                  <a:gd name="T11" fmla="*/ 84 h 186"/>
                  <a:gd name="T12" fmla="*/ 377 w 448"/>
                  <a:gd name="T13" fmla="*/ 114 h 186"/>
                  <a:gd name="T14" fmla="*/ 419 w 448"/>
                  <a:gd name="T15" fmla="*/ 150 h 186"/>
                  <a:gd name="T16" fmla="*/ 448 w 448"/>
                  <a:gd name="T17" fmla="*/ 186 h 186"/>
                  <a:gd name="T18" fmla="*/ 448 w 448"/>
                  <a:gd name="T19" fmla="*/ 162 h 186"/>
                  <a:gd name="T20" fmla="*/ 413 w 448"/>
                  <a:gd name="T21" fmla="*/ 126 h 186"/>
                  <a:gd name="T22" fmla="*/ 371 w 448"/>
                  <a:gd name="T23" fmla="*/ 96 h 186"/>
                  <a:gd name="T24" fmla="*/ 323 w 448"/>
                  <a:gd name="T25" fmla="*/ 66 h 186"/>
                  <a:gd name="T26" fmla="*/ 269 w 448"/>
                  <a:gd name="T27" fmla="*/ 48 h 186"/>
                  <a:gd name="T28" fmla="*/ 144 w 448"/>
                  <a:gd name="T29" fmla="*/ 12 h 186"/>
                  <a:gd name="T30" fmla="*/ 78 w 448"/>
                  <a:gd name="T31" fmla="*/ 6 h 186"/>
                  <a:gd name="T32" fmla="*/ 6 w 448"/>
                  <a:gd name="T33" fmla="*/ 0 h 186"/>
                  <a:gd name="T34" fmla="*/ 0 w 448"/>
                  <a:gd name="T35" fmla="*/ 0 h 186"/>
                  <a:gd name="T36" fmla="*/ 0 w 448"/>
                  <a:gd name="T37" fmla="*/ 0 h 186"/>
                  <a:gd name="T38" fmla="*/ 0 w 448"/>
                  <a:gd name="T39" fmla="*/ 6 h 186"/>
                  <a:gd name="T40" fmla="*/ 0 w 448"/>
                  <a:gd name="T41" fmla="*/ 6 h 186"/>
                  <a:gd name="T42" fmla="*/ 6 w 448"/>
                  <a:gd name="T43" fmla="*/ 6 h 186"/>
                  <a:gd name="T44" fmla="*/ 6 w 448"/>
                  <a:gd name="T45" fmla="*/ 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322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>
                  <a:gd name="T0" fmla="*/ 23 w 890"/>
                  <a:gd name="T1" fmla="*/ 276 h 462"/>
                  <a:gd name="T2" fmla="*/ 29 w 890"/>
                  <a:gd name="T3" fmla="*/ 222 h 462"/>
                  <a:gd name="T4" fmla="*/ 59 w 890"/>
                  <a:gd name="T5" fmla="*/ 174 h 462"/>
                  <a:gd name="T6" fmla="*/ 95 w 890"/>
                  <a:gd name="T7" fmla="*/ 132 h 462"/>
                  <a:gd name="T8" fmla="*/ 149 w 890"/>
                  <a:gd name="T9" fmla="*/ 96 h 462"/>
                  <a:gd name="T10" fmla="*/ 209 w 890"/>
                  <a:gd name="T11" fmla="*/ 60 h 462"/>
                  <a:gd name="T12" fmla="*/ 281 w 890"/>
                  <a:gd name="T13" fmla="*/ 36 h 462"/>
                  <a:gd name="T14" fmla="*/ 364 w 890"/>
                  <a:gd name="T15" fmla="*/ 24 h 462"/>
                  <a:gd name="T16" fmla="*/ 448 w 890"/>
                  <a:gd name="T17" fmla="*/ 18 h 462"/>
                  <a:gd name="T18" fmla="*/ 532 w 890"/>
                  <a:gd name="T19" fmla="*/ 24 h 462"/>
                  <a:gd name="T20" fmla="*/ 609 w 890"/>
                  <a:gd name="T21" fmla="*/ 36 h 462"/>
                  <a:gd name="T22" fmla="*/ 681 w 890"/>
                  <a:gd name="T23" fmla="*/ 60 h 462"/>
                  <a:gd name="T24" fmla="*/ 741 w 890"/>
                  <a:gd name="T25" fmla="*/ 96 h 462"/>
                  <a:gd name="T26" fmla="*/ 795 w 890"/>
                  <a:gd name="T27" fmla="*/ 132 h 462"/>
                  <a:gd name="T28" fmla="*/ 831 w 890"/>
                  <a:gd name="T29" fmla="*/ 174 h 462"/>
                  <a:gd name="T30" fmla="*/ 861 w 890"/>
                  <a:gd name="T31" fmla="*/ 222 h 462"/>
                  <a:gd name="T32" fmla="*/ 867 w 890"/>
                  <a:gd name="T33" fmla="*/ 276 h 462"/>
                  <a:gd name="T34" fmla="*/ 855 w 890"/>
                  <a:gd name="T35" fmla="*/ 330 h 462"/>
                  <a:gd name="T36" fmla="*/ 831 w 890"/>
                  <a:gd name="T37" fmla="*/ 378 h 462"/>
                  <a:gd name="T38" fmla="*/ 783 w 890"/>
                  <a:gd name="T39" fmla="*/ 426 h 462"/>
                  <a:gd name="T40" fmla="*/ 723 w 890"/>
                  <a:gd name="T41" fmla="*/ 462 h 462"/>
                  <a:gd name="T42" fmla="*/ 765 w 890"/>
                  <a:gd name="T43" fmla="*/ 462 h 462"/>
                  <a:gd name="T44" fmla="*/ 819 w 890"/>
                  <a:gd name="T45" fmla="*/ 426 h 462"/>
                  <a:gd name="T46" fmla="*/ 855 w 890"/>
                  <a:gd name="T47" fmla="*/ 378 h 462"/>
                  <a:gd name="T48" fmla="*/ 884 w 890"/>
                  <a:gd name="T49" fmla="*/ 330 h 462"/>
                  <a:gd name="T50" fmla="*/ 890 w 890"/>
                  <a:gd name="T51" fmla="*/ 276 h 462"/>
                  <a:gd name="T52" fmla="*/ 884 w 890"/>
                  <a:gd name="T53" fmla="*/ 222 h 462"/>
                  <a:gd name="T54" fmla="*/ 855 w 890"/>
                  <a:gd name="T55" fmla="*/ 168 h 462"/>
                  <a:gd name="T56" fmla="*/ 813 w 890"/>
                  <a:gd name="T57" fmla="*/ 120 h 462"/>
                  <a:gd name="T58" fmla="*/ 759 w 890"/>
                  <a:gd name="T59" fmla="*/ 84 h 462"/>
                  <a:gd name="T60" fmla="*/ 693 w 890"/>
                  <a:gd name="T61" fmla="*/ 48 h 462"/>
                  <a:gd name="T62" fmla="*/ 621 w 890"/>
                  <a:gd name="T63" fmla="*/ 24 h 462"/>
                  <a:gd name="T64" fmla="*/ 538 w 890"/>
                  <a:gd name="T65" fmla="*/ 6 h 462"/>
                  <a:gd name="T66" fmla="*/ 448 w 890"/>
                  <a:gd name="T67" fmla="*/ 0 h 462"/>
                  <a:gd name="T68" fmla="*/ 358 w 890"/>
                  <a:gd name="T69" fmla="*/ 6 h 462"/>
                  <a:gd name="T70" fmla="*/ 275 w 890"/>
                  <a:gd name="T71" fmla="*/ 24 h 462"/>
                  <a:gd name="T72" fmla="*/ 197 w 890"/>
                  <a:gd name="T73" fmla="*/ 48 h 462"/>
                  <a:gd name="T74" fmla="*/ 131 w 890"/>
                  <a:gd name="T75" fmla="*/ 84 h 462"/>
                  <a:gd name="T76" fmla="*/ 77 w 890"/>
                  <a:gd name="T77" fmla="*/ 120 h 462"/>
                  <a:gd name="T78" fmla="*/ 35 w 890"/>
                  <a:gd name="T79" fmla="*/ 168 h 462"/>
                  <a:gd name="T80" fmla="*/ 12 w 890"/>
                  <a:gd name="T81" fmla="*/ 222 h 462"/>
                  <a:gd name="T82" fmla="*/ 0 w 890"/>
                  <a:gd name="T83" fmla="*/ 276 h 462"/>
                  <a:gd name="T84" fmla="*/ 6 w 890"/>
                  <a:gd name="T85" fmla="*/ 330 h 462"/>
                  <a:gd name="T86" fmla="*/ 35 w 890"/>
                  <a:gd name="T87" fmla="*/ 378 h 462"/>
                  <a:gd name="T88" fmla="*/ 71 w 890"/>
                  <a:gd name="T89" fmla="*/ 426 h 462"/>
                  <a:gd name="T90" fmla="*/ 125 w 890"/>
                  <a:gd name="T91" fmla="*/ 462 h 462"/>
                  <a:gd name="T92" fmla="*/ 167 w 890"/>
                  <a:gd name="T93" fmla="*/ 462 h 462"/>
                  <a:gd name="T94" fmla="*/ 107 w 890"/>
                  <a:gd name="T95" fmla="*/ 426 h 462"/>
                  <a:gd name="T96" fmla="*/ 59 w 890"/>
                  <a:gd name="T97" fmla="*/ 378 h 462"/>
                  <a:gd name="T98" fmla="*/ 35 w 890"/>
                  <a:gd name="T99" fmla="*/ 330 h 462"/>
                  <a:gd name="T100" fmla="*/ 23 w 890"/>
                  <a:gd name="T101" fmla="*/ 276 h 462"/>
                  <a:gd name="T102" fmla="*/ 23 w 890"/>
                  <a:gd name="T103" fmla="*/ 276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323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>
                  <a:gd name="T0" fmla="*/ 18 w 406"/>
                  <a:gd name="T1" fmla="*/ 300 h 486"/>
                  <a:gd name="T2" fmla="*/ 24 w 406"/>
                  <a:gd name="T3" fmla="*/ 246 h 486"/>
                  <a:gd name="T4" fmla="*/ 48 w 406"/>
                  <a:gd name="T5" fmla="*/ 198 h 486"/>
                  <a:gd name="T6" fmla="*/ 83 w 406"/>
                  <a:gd name="T7" fmla="*/ 150 h 486"/>
                  <a:gd name="T8" fmla="*/ 131 w 406"/>
                  <a:gd name="T9" fmla="*/ 108 h 486"/>
                  <a:gd name="T10" fmla="*/ 185 w 406"/>
                  <a:gd name="T11" fmla="*/ 72 h 486"/>
                  <a:gd name="T12" fmla="*/ 251 w 406"/>
                  <a:gd name="T13" fmla="*/ 42 h 486"/>
                  <a:gd name="T14" fmla="*/ 329 w 406"/>
                  <a:gd name="T15" fmla="*/ 24 h 486"/>
                  <a:gd name="T16" fmla="*/ 406 w 406"/>
                  <a:gd name="T17" fmla="*/ 6 h 486"/>
                  <a:gd name="T18" fmla="*/ 406 w 406"/>
                  <a:gd name="T19" fmla="*/ 0 h 486"/>
                  <a:gd name="T20" fmla="*/ 323 w 406"/>
                  <a:gd name="T21" fmla="*/ 12 h 486"/>
                  <a:gd name="T22" fmla="*/ 245 w 406"/>
                  <a:gd name="T23" fmla="*/ 36 h 486"/>
                  <a:gd name="T24" fmla="*/ 179 w 406"/>
                  <a:gd name="T25" fmla="*/ 66 h 486"/>
                  <a:gd name="T26" fmla="*/ 119 w 406"/>
                  <a:gd name="T27" fmla="*/ 102 h 486"/>
                  <a:gd name="T28" fmla="*/ 72 w 406"/>
                  <a:gd name="T29" fmla="*/ 144 h 486"/>
                  <a:gd name="T30" fmla="*/ 30 w 406"/>
                  <a:gd name="T31" fmla="*/ 192 h 486"/>
                  <a:gd name="T32" fmla="*/ 6 w 406"/>
                  <a:gd name="T33" fmla="*/ 246 h 486"/>
                  <a:gd name="T34" fmla="*/ 0 w 406"/>
                  <a:gd name="T35" fmla="*/ 300 h 486"/>
                  <a:gd name="T36" fmla="*/ 6 w 406"/>
                  <a:gd name="T37" fmla="*/ 348 h 486"/>
                  <a:gd name="T38" fmla="*/ 30 w 406"/>
                  <a:gd name="T39" fmla="*/ 396 h 486"/>
                  <a:gd name="T40" fmla="*/ 66 w 406"/>
                  <a:gd name="T41" fmla="*/ 444 h 486"/>
                  <a:gd name="T42" fmla="*/ 107 w 406"/>
                  <a:gd name="T43" fmla="*/ 486 h 486"/>
                  <a:gd name="T44" fmla="*/ 131 w 406"/>
                  <a:gd name="T45" fmla="*/ 486 h 486"/>
                  <a:gd name="T46" fmla="*/ 83 w 406"/>
                  <a:gd name="T47" fmla="*/ 450 h 486"/>
                  <a:gd name="T48" fmla="*/ 48 w 406"/>
                  <a:gd name="T49" fmla="*/ 402 h 486"/>
                  <a:gd name="T50" fmla="*/ 24 w 406"/>
                  <a:gd name="T51" fmla="*/ 354 h 486"/>
                  <a:gd name="T52" fmla="*/ 18 w 406"/>
                  <a:gd name="T53" fmla="*/ 300 h 486"/>
                  <a:gd name="T54" fmla="*/ 18 w 406"/>
                  <a:gd name="T55" fmla="*/ 300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324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>
                  <a:gd name="T0" fmla="*/ 89 w 107"/>
                  <a:gd name="T1" fmla="*/ 84 h 252"/>
                  <a:gd name="T2" fmla="*/ 83 w 107"/>
                  <a:gd name="T3" fmla="*/ 132 h 252"/>
                  <a:gd name="T4" fmla="*/ 65 w 107"/>
                  <a:gd name="T5" fmla="*/ 174 h 252"/>
                  <a:gd name="T6" fmla="*/ 36 w 107"/>
                  <a:gd name="T7" fmla="*/ 216 h 252"/>
                  <a:gd name="T8" fmla="*/ 0 w 107"/>
                  <a:gd name="T9" fmla="*/ 252 h 252"/>
                  <a:gd name="T10" fmla="*/ 18 w 107"/>
                  <a:gd name="T11" fmla="*/ 252 h 252"/>
                  <a:gd name="T12" fmla="*/ 53 w 107"/>
                  <a:gd name="T13" fmla="*/ 216 h 252"/>
                  <a:gd name="T14" fmla="*/ 83 w 107"/>
                  <a:gd name="T15" fmla="*/ 174 h 252"/>
                  <a:gd name="T16" fmla="*/ 101 w 107"/>
                  <a:gd name="T17" fmla="*/ 132 h 252"/>
                  <a:gd name="T18" fmla="*/ 107 w 107"/>
                  <a:gd name="T19" fmla="*/ 84 h 252"/>
                  <a:gd name="T20" fmla="*/ 101 w 107"/>
                  <a:gd name="T21" fmla="*/ 42 h 252"/>
                  <a:gd name="T22" fmla="*/ 89 w 107"/>
                  <a:gd name="T23" fmla="*/ 0 h 252"/>
                  <a:gd name="T24" fmla="*/ 65 w 107"/>
                  <a:gd name="T25" fmla="*/ 0 h 252"/>
                  <a:gd name="T26" fmla="*/ 83 w 107"/>
                  <a:gd name="T27" fmla="*/ 42 h 252"/>
                  <a:gd name="T28" fmla="*/ 89 w 107"/>
                  <a:gd name="T29" fmla="*/ 84 h 252"/>
                  <a:gd name="T30" fmla="*/ 89 w 107"/>
                  <a:gd name="T31" fmla="*/ 84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325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>
                  <a:gd name="T0" fmla="*/ 518 w 835"/>
                  <a:gd name="T1" fmla="*/ 18 h 150"/>
                  <a:gd name="T2" fmla="*/ 597 w 835"/>
                  <a:gd name="T3" fmla="*/ 24 h 150"/>
                  <a:gd name="T4" fmla="*/ 682 w 835"/>
                  <a:gd name="T5" fmla="*/ 30 h 150"/>
                  <a:gd name="T6" fmla="*/ 755 w 835"/>
                  <a:gd name="T7" fmla="*/ 42 h 150"/>
                  <a:gd name="T8" fmla="*/ 828 w 835"/>
                  <a:gd name="T9" fmla="*/ 60 h 150"/>
                  <a:gd name="T10" fmla="*/ 835 w 835"/>
                  <a:gd name="T11" fmla="*/ 42 h 150"/>
                  <a:gd name="T12" fmla="*/ 761 w 835"/>
                  <a:gd name="T13" fmla="*/ 24 h 150"/>
                  <a:gd name="T14" fmla="*/ 688 w 835"/>
                  <a:gd name="T15" fmla="*/ 12 h 150"/>
                  <a:gd name="T16" fmla="*/ 603 w 835"/>
                  <a:gd name="T17" fmla="*/ 6 h 150"/>
                  <a:gd name="T18" fmla="*/ 518 w 835"/>
                  <a:gd name="T19" fmla="*/ 0 h 150"/>
                  <a:gd name="T20" fmla="*/ 372 w 835"/>
                  <a:gd name="T21" fmla="*/ 12 h 150"/>
                  <a:gd name="T22" fmla="*/ 232 w 835"/>
                  <a:gd name="T23" fmla="*/ 36 h 150"/>
                  <a:gd name="T24" fmla="*/ 110 w 835"/>
                  <a:gd name="T25" fmla="*/ 78 h 150"/>
                  <a:gd name="T26" fmla="*/ 0 w 835"/>
                  <a:gd name="T27" fmla="*/ 132 h 150"/>
                  <a:gd name="T28" fmla="*/ 19 w 835"/>
                  <a:gd name="T29" fmla="*/ 150 h 150"/>
                  <a:gd name="T30" fmla="*/ 122 w 835"/>
                  <a:gd name="T31" fmla="*/ 96 h 150"/>
                  <a:gd name="T32" fmla="*/ 244 w 835"/>
                  <a:gd name="T33" fmla="*/ 54 h 150"/>
                  <a:gd name="T34" fmla="*/ 378 w 835"/>
                  <a:gd name="T35" fmla="*/ 30 h 150"/>
                  <a:gd name="T36" fmla="*/ 518 w 835"/>
                  <a:gd name="T37" fmla="*/ 18 h 150"/>
                  <a:gd name="T38" fmla="*/ 518 w 835"/>
                  <a:gd name="T39" fmla="*/ 18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326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>
                  <a:gd name="T0" fmla="*/ 31 w 171"/>
                  <a:gd name="T1" fmla="*/ 263 h 461"/>
                  <a:gd name="T2" fmla="*/ 43 w 171"/>
                  <a:gd name="T3" fmla="*/ 191 h 461"/>
                  <a:gd name="T4" fmla="*/ 67 w 171"/>
                  <a:gd name="T5" fmla="*/ 131 h 461"/>
                  <a:gd name="T6" fmla="*/ 116 w 171"/>
                  <a:gd name="T7" fmla="*/ 72 h 461"/>
                  <a:gd name="T8" fmla="*/ 171 w 171"/>
                  <a:gd name="T9" fmla="*/ 18 h 461"/>
                  <a:gd name="T10" fmla="*/ 153 w 171"/>
                  <a:gd name="T11" fmla="*/ 0 h 461"/>
                  <a:gd name="T12" fmla="*/ 86 w 171"/>
                  <a:gd name="T13" fmla="*/ 60 h 461"/>
                  <a:gd name="T14" fmla="*/ 43 w 171"/>
                  <a:gd name="T15" fmla="*/ 120 h 461"/>
                  <a:gd name="T16" fmla="*/ 13 w 171"/>
                  <a:gd name="T17" fmla="*/ 191 h 461"/>
                  <a:gd name="T18" fmla="*/ 0 w 171"/>
                  <a:gd name="T19" fmla="*/ 263 h 461"/>
                  <a:gd name="T20" fmla="*/ 6 w 171"/>
                  <a:gd name="T21" fmla="*/ 317 h 461"/>
                  <a:gd name="T22" fmla="*/ 25 w 171"/>
                  <a:gd name="T23" fmla="*/ 365 h 461"/>
                  <a:gd name="T24" fmla="*/ 49 w 171"/>
                  <a:gd name="T25" fmla="*/ 413 h 461"/>
                  <a:gd name="T26" fmla="*/ 86 w 171"/>
                  <a:gd name="T27" fmla="*/ 461 h 461"/>
                  <a:gd name="T28" fmla="*/ 122 w 171"/>
                  <a:gd name="T29" fmla="*/ 461 h 461"/>
                  <a:gd name="T30" fmla="*/ 86 w 171"/>
                  <a:gd name="T31" fmla="*/ 413 h 461"/>
                  <a:gd name="T32" fmla="*/ 55 w 171"/>
                  <a:gd name="T33" fmla="*/ 365 h 461"/>
                  <a:gd name="T34" fmla="*/ 37 w 171"/>
                  <a:gd name="T35" fmla="*/ 317 h 461"/>
                  <a:gd name="T36" fmla="*/ 31 w 171"/>
                  <a:gd name="T37" fmla="*/ 263 h 461"/>
                  <a:gd name="T38" fmla="*/ 31 w 171"/>
                  <a:gd name="T39" fmla="*/ 26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327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>
                  <a:gd name="T0" fmla="*/ 360 w 360"/>
                  <a:gd name="T1" fmla="*/ 365 h 563"/>
                  <a:gd name="T2" fmla="*/ 353 w 360"/>
                  <a:gd name="T3" fmla="*/ 305 h 563"/>
                  <a:gd name="T4" fmla="*/ 335 w 360"/>
                  <a:gd name="T5" fmla="*/ 251 h 563"/>
                  <a:gd name="T6" fmla="*/ 305 w 360"/>
                  <a:gd name="T7" fmla="*/ 204 h 563"/>
                  <a:gd name="T8" fmla="*/ 262 w 360"/>
                  <a:gd name="T9" fmla="*/ 156 h 563"/>
                  <a:gd name="T10" fmla="*/ 213 w 360"/>
                  <a:gd name="T11" fmla="*/ 108 h 563"/>
                  <a:gd name="T12" fmla="*/ 159 w 360"/>
                  <a:gd name="T13" fmla="*/ 66 h 563"/>
                  <a:gd name="T14" fmla="*/ 92 w 360"/>
                  <a:gd name="T15" fmla="*/ 30 h 563"/>
                  <a:gd name="T16" fmla="*/ 19 w 360"/>
                  <a:gd name="T17" fmla="*/ 0 h 563"/>
                  <a:gd name="T18" fmla="*/ 0 w 360"/>
                  <a:gd name="T19" fmla="*/ 12 h 563"/>
                  <a:gd name="T20" fmla="*/ 67 w 360"/>
                  <a:gd name="T21" fmla="*/ 42 h 563"/>
                  <a:gd name="T22" fmla="*/ 134 w 360"/>
                  <a:gd name="T23" fmla="*/ 78 h 563"/>
                  <a:gd name="T24" fmla="*/ 189 w 360"/>
                  <a:gd name="T25" fmla="*/ 114 h 563"/>
                  <a:gd name="T26" fmla="*/ 238 w 360"/>
                  <a:gd name="T27" fmla="*/ 162 h 563"/>
                  <a:gd name="T28" fmla="*/ 274 w 360"/>
                  <a:gd name="T29" fmla="*/ 210 h 563"/>
                  <a:gd name="T30" fmla="*/ 299 w 360"/>
                  <a:gd name="T31" fmla="*/ 257 h 563"/>
                  <a:gd name="T32" fmla="*/ 317 w 360"/>
                  <a:gd name="T33" fmla="*/ 311 h 563"/>
                  <a:gd name="T34" fmla="*/ 323 w 360"/>
                  <a:gd name="T35" fmla="*/ 365 h 563"/>
                  <a:gd name="T36" fmla="*/ 317 w 360"/>
                  <a:gd name="T37" fmla="*/ 419 h 563"/>
                  <a:gd name="T38" fmla="*/ 299 w 360"/>
                  <a:gd name="T39" fmla="*/ 467 h 563"/>
                  <a:gd name="T40" fmla="*/ 274 w 360"/>
                  <a:gd name="T41" fmla="*/ 515 h 563"/>
                  <a:gd name="T42" fmla="*/ 238 w 360"/>
                  <a:gd name="T43" fmla="*/ 563 h 563"/>
                  <a:gd name="T44" fmla="*/ 268 w 360"/>
                  <a:gd name="T45" fmla="*/ 563 h 563"/>
                  <a:gd name="T46" fmla="*/ 311 w 360"/>
                  <a:gd name="T47" fmla="*/ 515 h 563"/>
                  <a:gd name="T48" fmla="*/ 335 w 360"/>
                  <a:gd name="T49" fmla="*/ 467 h 563"/>
                  <a:gd name="T50" fmla="*/ 353 w 360"/>
                  <a:gd name="T51" fmla="*/ 419 h 563"/>
                  <a:gd name="T52" fmla="*/ 360 w 360"/>
                  <a:gd name="T53" fmla="*/ 365 h 563"/>
                  <a:gd name="T54" fmla="*/ 360 w 360"/>
                  <a:gd name="T55" fmla="*/ 365 h 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328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>
                  <a:gd name="T0" fmla="*/ 1053 w 1078"/>
                  <a:gd name="T1" fmla="*/ 425 h 425"/>
                  <a:gd name="T2" fmla="*/ 1078 w 1078"/>
                  <a:gd name="T3" fmla="*/ 419 h 425"/>
                  <a:gd name="T4" fmla="*/ 1066 w 1078"/>
                  <a:gd name="T5" fmla="*/ 377 h 425"/>
                  <a:gd name="T6" fmla="*/ 1047 w 1078"/>
                  <a:gd name="T7" fmla="*/ 336 h 425"/>
                  <a:gd name="T8" fmla="*/ 986 w 1078"/>
                  <a:gd name="T9" fmla="*/ 252 h 425"/>
                  <a:gd name="T10" fmla="*/ 907 w 1078"/>
                  <a:gd name="T11" fmla="*/ 180 h 425"/>
                  <a:gd name="T12" fmla="*/ 810 w 1078"/>
                  <a:gd name="T13" fmla="*/ 120 h 425"/>
                  <a:gd name="T14" fmla="*/ 694 w 1078"/>
                  <a:gd name="T15" fmla="*/ 72 h 425"/>
                  <a:gd name="T16" fmla="*/ 560 w 1078"/>
                  <a:gd name="T17" fmla="*/ 30 h 425"/>
                  <a:gd name="T18" fmla="*/ 420 w 1078"/>
                  <a:gd name="T19" fmla="*/ 6 h 425"/>
                  <a:gd name="T20" fmla="*/ 268 w 1078"/>
                  <a:gd name="T21" fmla="*/ 0 h 425"/>
                  <a:gd name="T22" fmla="*/ 134 w 1078"/>
                  <a:gd name="T23" fmla="*/ 6 h 425"/>
                  <a:gd name="T24" fmla="*/ 0 w 1078"/>
                  <a:gd name="T25" fmla="*/ 24 h 425"/>
                  <a:gd name="T26" fmla="*/ 12 w 1078"/>
                  <a:gd name="T27" fmla="*/ 36 h 425"/>
                  <a:gd name="T28" fmla="*/ 134 w 1078"/>
                  <a:gd name="T29" fmla="*/ 18 h 425"/>
                  <a:gd name="T30" fmla="*/ 268 w 1078"/>
                  <a:gd name="T31" fmla="*/ 12 h 425"/>
                  <a:gd name="T32" fmla="*/ 420 w 1078"/>
                  <a:gd name="T33" fmla="*/ 18 h 425"/>
                  <a:gd name="T34" fmla="*/ 554 w 1078"/>
                  <a:gd name="T35" fmla="*/ 42 h 425"/>
                  <a:gd name="T36" fmla="*/ 682 w 1078"/>
                  <a:gd name="T37" fmla="*/ 84 h 425"/>
                  <a:gd name="T38" fmla="*/ 798 w 1078"/>
                  <a:gd name="T39" fmla="*/ 132 h 425"/>
                  <a:gd name="T40" fmla="*/ 895 w 1078"/>
                  <a:gd name="T41" fmla="*/ 192 h 425"/>
                  <a:gd name="T42" fmla="*/ 968 w 1078"/>
                  <a:gd name="T43" fmla="*/ 264 h 425"/>
                  <a:gd name="T44" fmla="*/ 999 w 1078"/>
                  <a:gd name="T45" fmla="*/ 300 h 425"/>
                  <a:gd name="T46" fmla="*/ 1023 w 1078"/>
                  <a:gd name="T47" fmla="*/ 342 h 425"/>
                  <a:gd name="T48" fmla="*/ 1041 w 1078"/>
                  <a:gd name="T49" fmla="*/ 383 h 425"/>
                  <a:gd name="T50" fmla="*/ 1053 w 1078"/>
                  <a:gd name="T51" fmla="*/ 425 h 425"/>
                  <a:gd name="T52" fmla="*/ 1053 w 1078"/>
                  <a:gd name="T53" fmla="*/ 425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329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>
                  <a:gd name="T0" fmla="*/ 0 w 98"/>
                  <a:gd name="T1" fmla="*/ 234 h 234"/>
                  <a:gd name="T2" fmla="*/ 25 w 98"/>
                  <a:gd name="T3" fmla="*/ 234 h 234"/>
                  <a:gd name="T4" fmla="*/ 55 w 98"/>
                  <a:gd name="T5" fmla="*/ 186 h 234"/>
                  <a:gd name="T6" fmla="*/ 80 w 98"/>
                  <a:gd name="T7" fmla="*/ 138 h 234"/>
                  <a:gd name="T8" fmla="*/ 92 w 98"/>
                  <a:gd name="T9" fmla="*/ 90 h 234"/>
                  <a:gd name="T10" fmla="*/ 98 w 98"/>
                  <a:gd name="T11" fmla="*/ 36 h 234"/>
                  <a:gd name="T12" fmla="*/ 98 w 98"/>
                  <a:gd name="T13" fmla="*/ 0 h 234"/>
                  <a:gd name="T14" fmla="*/ 74 w 98"/>
                  <a:gd name="T15" fmla="*/ 0 h 234"/>
                  <a:gd name="T16" fmla="*/ 74 w 98"/>
                  <a:gd name="T17" fmla="*/ 36 h 234"/>
                  <a:gd name="T18" fmla="*/ 67 w 98"/>
                  <a:gd name="T19" fmla="*/ 90 h 234"/>
                  <a:gd name="T20" fmla="*/ 55 w 98"/>
                  <a:gd name="T21" fmla="*/ 138 h 234"/>
                  <a:gd name="T22" fmla="*/ 31 w 98"/>
                  <a:gd name="T23" fmla="*/ 186 h 234"/>
                  <a:gd name="T24" fmla="*/ 0 w 98"/>
                  <a:gd name="T25" fmla="*/ 234 h 234"/>
                  <a:gd name="T26" fmla="*/ 0 w 98"/>
                  <a:gd name="T2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330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>
                  <a:gd name="T0" fmla="*/ 18 w 481"/>
                  <a:gd name="T1" fmla="*/ 443 h 641"/>
                  <a:gd name="T2" fmla="*/ 24 w 481"/>
                  <a:gd name="T3" fmla="*/ 371 h 641"/>
                  <a:gd name="T4" fmla="*/ 55 w 481"/>
                  <a:gd name="T5" fmla="*/ 305 h 641"/>
                  <a:gd name="T6" fmla="*/ 91 w 481"/>
                  <a:gd name="T7" fmla="*/ 246 h 641"/>
                  <a:gd name="T8" fmla="*/ 146 w 481"/>
                  <a:gd name="T9" fmla="*/ 186 h 641"/>
                  <a:gd name="T10" fmla="*/ 213 w 481"/>
                  <a:gd name="T11" fmla="*/ 132 h 641"/>
                  <a:gd name="T12" fmla="*/ 292 w 481"/>
                  <a:gd name="T13" fmla="*/ 84 h 641"/>
                  <a:gd name="T14" fmla="*/ 384 w 481"/>
                  <a:gd name="T15" fmla="*/ 48 h 641"/>
                  <a:gd name="T16" fmla="*/ 481 w 481"/>
                  <a:gd name="T17" fmla="*/ 12 h 641"/>
                  <a:gd name="T18" fmla="*/ 457 w 481"/>
                  <a:gd name="T19" fmla="*/ 0 h 641"/>
                  <a:gd name="T20" fmla="*/ 359 w 481"/>
                  <a:gd name="T21" fmla="*/ 36 h 641"/>
                  <a:gd name="T22" fmla="*/ 274 w 481"/>
                  <a:gd name="T23" fmla="*/ 78 h 641"/>
                  <a:gd name="T24" fmla="*/ 195 w 481"/>
                  <a:gd name="T25" fmla="*/ 126 h 641"/>
                  <a:gd name="T26" fmla="*/ 128 w 481"/>
                  <a:gd name="T27" fmla="*/ 180 h 641"/>
                  <a:gd name="T28" fmla="*/ 73 w 481"/>
                  <a:gd name="T29" fmla="*/ 240 h 641"/>
                  <a:gd name="T30" fmla="*/ 37 w 481"/>
                  <a:gd name="T31" fmla="*/ 305 h 641"/>
                  <a:gd name="T32" fmla="*/ 6 w 481"/>
                  <a:gd name="T33" fmla="*/ 371 h 641"/>
                  <a:gd name="T34" fmla="*/ 0 w 481"/>
                  <a:gd name="T35" fmla="*/ 443 h 641"/>
                  <a:gd name="T36" fmla="*/ 6 w 481"/>
                  <a:gd name="T37" fmla="*/ 497 h 641"/>
                  <a:gd name="T38" fmla="*/ 18 w 481"/>
                  <a:gd name="T39" fmla="*/ 545 h 641"/>
                  <a:gd name="T40" fmla="*/ 43 w 481"/>
                  <a:gd name="T41" fmla="*/ 593 h 641"/>
                  <a:gd name="T42" fmla="*/ 73 w 481"/>
                  <a:gd name="T43" fmla="*/ 641 h 641"/>
                  <a:gd name="T44" fmla="*/ 97 w 481"/>
                  <a:gd name="T45" fmla="*/ 641 h 641"/>
                  <a:gd name="T46" fmla="*/ 67 w 481"/>
                  <a:gd name="T47" fmla="*/ 593 h 641"/>
                  <a:gd name="T48" fmla="*/ 43 w 481"/>
                  <a:gd name="T49" fmla="*/ 545 h 641"/>
                  <a:gd name="T50" fmla="*/ 24 w 481"/>
                  <a:gd name="T51" fmla="*/ 497 h 641"/>
                  <a:gd name="T52" fmla="*/ 18 w 481"/>
                  <a:gd name="T53" fmla="*/ 443 h 641"/>
                  <a:gd name="T54" fmla="*/ 18 w 481"/>
                  <a:gd name="T55" fmla="*/ 443 h 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55331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55332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>
                  <a:gd name="T0" fmla="*/ 484 w 1201"/>
                  <a:gd name="T1" fmla="*/ 6 h 731"/>
                  <a:gd name="T2" fmla="*/ 263 w 1201"/>
                  <a:gd name="T3" fmla="*/ 60 h 731"/>
                  <a:gd name="T4" fmla="*/ 101 w 1201"/>
                  <a:gd name="T5" fmla="*/ 162 h 731"/>
                  <a:gd name="T6" fmla="*/ 12 w 1201"/>
                  <a:gd name="T7" fmla="*/ 294 h 731"/>
                  <a:gd name="T8" fmla="*/ 0 w 1201"/>
                  <a:gd name="T9" fmla="*/ 366 h 731"/>
                  <a:gd name="T10" fmla="*/ 12 w 1201"/>
                  <a:gd name="T11" fmla="*/ 437 h 731"/>
                  <a:gd name="T12" fmla="*/ 101 w 1201"/>
                  <a:gd name="T13" fmla="*/ 569 h 731"/>
                  <a:gd name="T14" fmla="*/ 263 w 1201"/>
                  <a:gd name="T15" fmla="*/ 671 h 731"/>
                  <a:gd name="T16" fmla="*/ 484 w 1201"/>
                  <a:gd name="T17" fmla="*/ 725 h 731"/>
                  <a:gd name="T18" fmla="*/ 723 w 1201"/>
                  <a:gd name="T19" fmla="*/ 725 h 731"/>
                  <a:gd name="T20" fmla="*/ 938 w 1201"/>
                  <a:gd name="T21" fmla="*/ 671 h 731"/>
                  <a:gd name="T22" fmla="*/ 1100 w 1201"/>
                  <a:gd name="T23" fmla="*/ 569 h 731"/>
                  <a:gd name="T24" fmla="*/ 1189 w 1201"/>
                  <a:gd name="T25" fmla="*/ 437 h 731"/>
                  <a:gd name="T26" fmla="*/ 1201 w 1201"/>
                  <a:gd name="T27" fmla="*/ 366 h 731"/>
                  <a:gd name="T28" fmla="*/ 1189 w 1201"/>
                  <a:gd name="T29" fmla="*/ 294 h 731"/>
                  <a:gd name="T30" fmla="*/ 1100 w 1201"/>
                  <a:gd name="T31" fmla="*/ 162 h 731"/>
                  <a:gd name="T32" fmla="*/ 938 w 1201"/>
                  <a:gd name="T33" fmla="*/ 60 h 731"/>
                  <a:gd name="T34" fmla="*/ 723 w 1201"/>
                  <a:gd name="T35" fmla="*/ 6 h 731"/>
                  <a:gd name="T36" fmla="*/ 604 w 1201"/>
                  <a:gd name="T37" fmla="*/ 0 h 731"/>
                  <a:gd name="T38" fmla="*/ 490 w 1201"/>
                  <a:gd name="T39" fmla="*/ 701 h 731"/>
                  <a:gd name="T40" fmla="*/ 287 w 1201"/>
                  <a:gd name="T41" fmla="*/ 647 h 731"/>
                  <a:gd name="T42" fmla="*/ 131 w 1201"/>
                  <a:gd name="T43" fmla="*/ 557 h 731"/>
                  <a:gd name="T44" fmla="*/ 48 w 1201"/>
                  <a:gd name="T45" fmla="*/ 437 h 731"/>
                  <a:gd name="T46" fmla="*/ 36 w 1201"/>
                  <a:gd name="T47" fmla="*/ 366 h 731"/>
                  <a:gd name="T48" fmla="*/ 48 w 1201"/>
                  <a:gd name="T49" fmla="*/ 300 h 731"/>
                  <a:gd name="T50" fmla="*/ 131 w 1201"/>
                  <a:gd name="T51" fmla="*/ 174 h 731"/>
                  <a:gd name="T52" fmla="*/ 287 w 1201"/>
                  <a:gd name="T53" fmla="*/ 84 h 731"/>
                  <a:gd name="T54" fmla="*/ 490 w 1201"/>
                  <a:gd name="T55" fmla="*/ 30 h 731"/>
                  <a:gd name="T56" fmla="*/ 717 w 1201"/>
                  <a:gd name="T57" fmla="*/ 30 h 731"/>
                  <a:gd name="T58" fmla="*/ 920 w 1201"/>
                  <a:gd name="T59" fmla="*/ 84 h 731"/>
                  <a:gd name="T60" fmla="*/ 1070 w 1201"/>
                  <a:gd name="T61" fmla="*/ 174 h 731"/>
                  <a:gd name="T62" fmla="*/ 1153 w 1201"/>
                  <a:gd name="T63" fmla="*/ 300 h 731"/>
                  <a:gd name="T64" fmla="*/ 1153 w 1201"/>
                  <a:gd name="T65" fmla="*/ 437 h 731"/>
                  <a:gd name="T66" fmla="*/ 1070 w 1201"/>
                  <a:gd name="T67" fmla="*/ 557 h 731"/>
                  <a:gd name="T68" fmla="*/ 920 w 1201"/>
                  <a:gd name="T69" fmla="*/ 647 h 731"/>
                  <a:gd name="T70" fmla="*/ 717 w 1201"/>
                  <a:gd name="T71" fmla="*/ 701 h 731"/>
                  <a:gd name="T72" fmla="*/ 604 w 1201"/>
                  <a:gd name="T73" fmla="*/ 707 h 7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333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>
                  <a:gd name="T0" fmla="*/ 24 w 544"/>
                  <a:gd name="T1" fmla="*/ 402 h 737"/>
                  <a:gd name="T2" fmla="*/ 36 w 544"/>
                  <a:gd name="T3" fmla="*/ 330 h 737"/>
                  <a:gd name="T4" fmla="*/ 66 w 544"/>
                  <a:gd name="T5" fmla="*/ 264 h 737"/>
                  <a:gd name="T6" fmla="*/ 108 w 544"/>
                  <a:gd name="T7" fmla="*/ 204 h 737"/>
                  <a:gd name="T8" fmla="*/ 173 w 544"/>
                  <a:gd name="T9" fmla="*/ 150 h 737"/>
                  <a:gd name="T10" fmla="*/ 251 w 544"/>
                  <a:gd name="T11" fmla="*/ 102 h 737"/>
                  <a:gd name="T12" fmla="*/ 335 w 544"/>
                  <a:gd name="T13" fmla="*/ 60 h 737"/>
                  <a:gd name="T14" fmla="*/ 436 w 544"/>
                  <a:gd name="T15" fmla="*/ 30 h 737"/>
                  <a:gd name="T16" fmla="*/ 544 w 544"/>
                  <a:gd name="T17" fmla="*/ 12 h 737"/>
                  <a:gd name="T18" fmla="*/ 544 w 544"/>
                  <a:gd name="T19" fmla="*/ 0 h 737"/>
                  <a:gd name="T20" fmla="*/ 430 w 544"/>
                  <a:gd name="T21" fmla="*/ 18 h 737"/>
                  <a:gd name="T22" fmla="*/ 329 w 544"/>
                  <a:gd name="T23" fmla="*/ 48 h 737"/>
                  <a:gd name="T24" fmla="*/ 233 w 544"/>
                  <a:gd name="T25" fmla="*/ 90 h 737"/>
                  <a:gd name="T26" fmla="*/ 155 w 544"/>
                  <a:gd name="T27" fmla="*/ 138 h 737"/>
                  <a:gd name="T28" fmla="*/ 90 w 544"/>
                  <a:gd name="T29" fmla="*/ 198 h 737"/>
                  <a:gd name="T30" fmla="*/ 42 w 544"/>
                  <a:gd name="T31" fmla="*/ 258 h 737"/>
                  <a:gd name="T32" fmla="*/ 12 w 544"/>
                  <a:gd name="T33" fmla="*/ 330 h 737"/>
                  <a:gd name="T34" fmla="*/ 0 w 544"/>
                  <a:gd name="T35" fmla="*/ 402 h 737"/>
                  <a:gd name="T36" fmla="*/ 6 w 544"/>
                  <a:gd name="T37" fmla="*/ 455 h 737"/>
                  <a:gd name="T38" fmla="*/ 18 w 544"/>
                  <a:gd name="T39" fmla="*/ 503 h 737"/>
                  <a:gd name="T40" fmla="*/ 42 w 544"/>
                  <a:gd name="T41" fmla="*/ 545 h 737"/>
                  <a:gd name="T42" fmla="*/ 78 w 544"/>
                  <a:gd name="T43" fmla="*/ 593 h 737"/>
                  <a:gd name="T44" fmla="*/ 114 w 544"/>
                  <a:gd name="T45" fmla="*/ 635 h 737"/>
                  <a:gd name="T46" fmla="*/ 161 w 544"/>
                  <a:gd name="T47" fmla="*/ 671 h 737"/>
                  <a:gd name="T48" fmla="*/ 221 w 544"/>
                  <a:gd name="T49" fmla="*/ 707 h 737"/>
                  <a:gd name="T50" fmla="*/ 281 w 544"/>
                  <a:gd name="T51" fmla="*/ 737 h 737"/>
                  <a:gd name="T52" fmla="*/ 323 w 544"/>
                  <a:gd name="T53" fmla="*/ 737 h 737"/>
                  <a:gd name="T54" fmla="*/ 257 w 544"/>
                  <a:gd name="T55" fmla="*/ 707 h 737"/>
                  <a:gd name="T56" fmla="*/ 203 w 544"/>
                  <a:gd name="T57" fmla="*/ 671 h 737"/>
                  <a:gd name="T58" fmla="*/ 149 w 544"/>
                  <a:gd name="T59" fmla="*/ 635 h 737"/>
                  <a:gd name="T60" fmla="*/ 108 w 544"/>
                  <a:gd name="T61" fmla="*/ 593 h 737"/>
                  <a:gd name="T62" fmla="*/ 72 w 544"/>
                  <a:gd name="T63" fmla="*/ 551 h 737"/>
                  <a:gd name="T64" fmla="*/ 48 w 544"/>
                  <a:gd name="T65" fmla="*/ 503 h 737"/>
                  <a:gd name="T66" fmla="*/ 30 w 544"/>
                  <a:gd name="T67" fmla="*/ 455 h 737"/>
                  <a:gd name="T68" fmla="*/ 24 w 544"/>
                  <a:gd name="T69" fmla="*/ 402 h 737"/>
                  <a:gd name="T70" fmla="*/ 24 w 544"/>
                  <a:gd name="T71" fmla="*/ 402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334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>
                  <a:gd name="T0" fmla="*/ 12 w 609"/>
                  <a:gd name="T1" fmla="*/ 12 h 252"/>
                  <a:gd name="T2" fmla="*/ 113 w 609"/>
                  <a:gd name="T3" fmla="*/ 18 h 252"/>
                  <a:gd name="T4" fmla="*/ 203 w 609"/>
                  <a:gd name="T5" fmla="*/ 30 h 252"/>
                  <a:gd name="T6" fmla="*/ 292 w 609"/>
                  <a:gd name="T7" fmla="*/ 48 h 252"/>
                  <a:gd name="T8" fmla="*/ 376 w 609"/>
                  <a:gd name="T9" fmla="*/ 78 h 252"/>
                  <a:gd name="T10" fmla="*/ 448 w 609"/>
                  <a:gd name="T11" fmla="*/ 114 h 252"/>
                  <a:gd name="T12" fmla="*/ 514 w 609"/>
                  <a:gd name="T13" fmla="*/ 156 h 252"/>
                  <a:gd name="T14" fmla="*/ 567 w 609"/>
                  <a:gd name="T15" fmla="*/ 198 h 252"/>
                  <a:gd name="T16" fmla="*/ 609 w 609"/>
                  <a:gd name="T17" fmla="*/ 252 h 252"/>
                  <a:gd name="T18" fmla="*/ 609 w 609"/>
                  <a:gd name="T19" fmla="*/ 216 h 252"/>
                  <a:gd name="T20" fmla="*/ 561 w 609"/>
                  <a:gd name="T21" fmla="*/ 168 h 252"/>
                  <a:gd name="T22" fmla="*/ 502 w 609"/>
                  <a:gd name="T23" fmla="*/ 126 h 252"/>
                  <a:gd name="T24" fmla="*/ 436 w 609"/>
                  <a:gd name="T25" fmla="*/ 90 h 252"/>
                  <a:gd name="T26" fmla="*/ 364 w 609"/>
                  <a:gd name="T27" fmla="*/ 60 h 252"/>
                  <a:gd name="T28" fmla="*/ 286 w 609"/>
                  <a:gd name="T29" fmla="*/ 36 h 252"/>
                  <a:gd name="T30" fmla="*/ 197 w 609"/>
                  <a:gd name="T31" fmla="*/ 18 h 252"/>
                  <a:gd name="T32" fmla="*/ 107 w 609"/>
                  <a:gd name="T33" fmla="*/ 6 h 252"/>
                  <a:gd name="T34" fmla="*/ 12 w 609"/>
                  <a:gd name="T35" fmla="*/ 0 h 252"/>
                  <a:gd name="T36" fmla="*/ 6 w 609"/>
                  <a:gd name="T37" fmla="*/ 0 h 252"/>
                  <a:gd name="T38" fmla="*/ 0 w 609"/>
                  <a:gd name="T39" fmla="*/ 0 h 252"/>
                  <a:gd name="T40" fmla="*/ 0 w 609"/>
                  <a:gd name="T41" fmla="*/ 12 h 252"/>
                  <a:gd name="T42" fmla="*/ 6 w 609"/>
                  <a:gd name="T43" fmla="*/ 12 h 252"/>
                  <a:gd name="T44" fmla="*/ 12 w 609"/>
                  <a:gd name="T45" fmla="*/ 12 h 252"/>
                  <a:gd name="T46" fmla="*/ 12 w 609"/>
                  <a:gd name="T47" fmla="*/ 12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335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>
                  <a:gd name="T0" fmla="*/ 72 w 72"/>
                  <a:gd name="T1" fmla="*/ 0 h 54"/>
                  <a:gd name="T2" fmla="*/ 36 w 72"/>
                  <a:gd name="T3" fmla="*/ 30 h 54"/>
                  <a:gd name="T4" fmla="*/ 0 w 72"/>
                  <a:gd name="T5" fmla="*/ 54 h 54"/>
                  <a:gd name="T6" fmla="*/ 36 w 72"/>
                  <a:gd name="T7" fmla="*/ 54 h 54"/>
                  <a:gd name="T8" fmla="*/ 54 w 72"/>
                  <a:gd name="T9" fmla="*/ 42 h 54"/>
                  <a:gd name="T10" fmla="*/ 72 w 72"/>
                  <a:gd name="T11" fmla="*/ 24 h 54"/>
                  <a:gd name="T12" fmla="*/ 72 w 72"/>
                  <a:gd name="T13" fmla="*/ 24 h 54"/>
                  <a:gd name="T14" fmla="*/ 72 w 72"/>
                  <a:gd name="T15" fmla="*/ 0 h 54"/>
                  <a:gd name="T16" fmla="*/ 72 w 72"/>
                  <a:gd name="T1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336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>
                  <a:gd name="T0" fmla="*/ 299 w 705"/>
                  <a:gd name="T1" fmla="*/ 90 h 108"/>
                  <a:gd name="T2" fmla="*/ 221 w 705"/>
                  <a:gd name="T3" fmla="*/ 90 h 108"/>
                  <a:gd name="T4" fmla="*/ 143 w 705"/>
                  <a:gd name="T5" fmla="*/ 78 h 108"/>
                  <a:gd name="T6" fmla="*/ 0 w 705"/>
                  <a:gd name="T7" fmla="*/ 48 h 108"/>
                  <a:gd name="T8" fmla="*/ 0 w 705"/>
                  <a:gd name="T9" fmla="*/ 66 h 108"/>
                  <a:gd name="T10" fmla="*/ 143 w 705"/>
                  <a:gd name="T11" fmla="*/ 96 h 108"/>
                  <a:gd name="T12" fmla="*/ 221 w 705"/>
                  <a:gd name="T13" fmla="*/ 108 h 108"/>
                  <a:gd name="T14" fmla="*/ 299 w 705"/>
                  <a:gd name="T15" fmla="*/ 108 h 108"/>
                  <a:gd name="T16" fmla="*/ 412 w 705"/>
                  <a:gd name="T17" fmla="*/ 102 h 108"/>
                  <a:gd name="T18" fmla="*/ 520 w 705"/>
                  <a:gd name="T19" fmla="*/ 84 h 108"/>
                  <a:gd name="T20" fmla="*/ 615 w 705"/>
                  <a:gd name="T21" fmla="*/ 60 h 108"/>
                  <a:gd name="T22" fmla="*/ 705 w 705"/>
                  <a:gd name="T23" fmla="*/ 24 h 108"/>
                  <a:gd name="T24" fmla="*/ 705 w 705"/>
                  <a:gd name="T25" fmla="*/ 0 h 108"/>
                  <a:gd name="T26" fmla="*/ 615 w 705"/>
                  <a:gd name="T27" fmla="*/ 42 h 108"/>
                  <a:gd name="T28" fmla="*/ 520 w 705"/>
                  <a:gd name="T29" fmla="*/ 66 h 108"/>
                  <a:gd name="T30" fmla="*/ 412 w 705"/>
                  <a:gd name="T31" fmla="*/ 84 h 108"/>
                  <a:gd name="T32" fmla="*/ 299 w 705"/>
                  <a:gd name="T33" fmla="*/ 90 h 108"/>
                  <a:gd name="T34" fmla="*/ 299 w 705"/>
                  <a:gd name="T35" fmla="*/ 9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337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>
                  <a:gd name="T0" fmla="*/ 119 w 143"/>
                  <a:gd name="T1" fmla="*/ 114 h 341"/>
                  <a:gd name="T2" fmla="*/ 113 w 143"/>
                  <a:gd name="T3" fmla="*/ 173 h 341"/>
                  <a:gd name="T4" fmla="*/ 89 w 143"/>
                  <a:gd name="T5" fmla="*/ 239 h 341"/>
                  <a:gd name="T6" fmla="*/ 47 w 143"/>
                  <a:gd name="T7" fmla="*/ 293 h 341"/>
                  <a:gd name="T8" fmla="*/ 0 w 143"/>
                  <a:gd name="T9" fmla="*/ 341 h 341"/>
                  <a:gd name="T10" fmla="*/ 29 w 143"/>
                  <a:gd name="T11" fmla="*/ 341 h 341"/>
                  <a:gd name="T12" fmla="*/ 77 w 143"/>
                  <a:gd name="T13" fmla="*/ 287 h 341"/>
                  <a:gd name="T14" fmla="*/ 113 w 143"/>
                  <a:gd name="T15" fmla="*/ 233 h 341"/>
                  <a:gd name="T16" fmla="*/ 137 w 143"/>
                  <a:gd name="T17" fmla="*/ 173 h 341"/>
                  <a:gd name="T18" fmla="*/ 143 w 143"/>
                  <a:gd name="T19" fmla="*/ 114 h 341"/>
                  <a:gd name="T20" fmla="*/ 137 w 143"/>
                  <a:gd name="T21" fmla="*/ 60 h 341"/>
                  <a:gd name="T22" fmla="*/ 119 w 143"/>
                  <a:gd name="T23" fmla="*/ 0 h 341"/>
                  <a:gd name="T24" fmla="*/ 89 w 143"/>
                  <a:gd name="T25" fmla="*/ 0 h 341"/>
                  <a:gd name="T26" fmla="*/ 113 w 143"/>
                  <a:gd name="T27" fmla="*/ 60 h 341"/>
                  <a:gd name="T28" fmla="*/ 119 w 143"/>
                  <a:gd name="T29" fmla="*/ 114 h 341"/>
                  <a:gd name="T30" fmla="*/ 119 w 143"/>
                  <a:gd name="T31" fmla="*/ 114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338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>
                  <a:gd name="T0" fmla="*/ 59 w 83"/>
                  <a:gd name="T1" fmla="*/ 90 h 90"/>
                  <a:gd name="T2" fmla="*/ 83 w 83"/>
                  <a:gd name="T3" fmla="*/ 84 h 90"/>
                  <a:gd name="T4" fmla="*/ 71 w 83"/>
                  <a:gd name="T5" fmla="*/ 60 h 90"/>
                  <a:gd name="T6" fmla="*/ 53 w 83"/>
                  <a:gd name="T7" fmla="*/ 42 h 90"/>
                  <a:gd name="T8" fmla="*/ 6 w 83"/>
                  <a:gd name="T9" fmla="*/ 0 h 90"/>
                  <a:gd name="T10" fmla="*/ 0 w 83"/>
                  <a:gd name="T11" fmla="*/ 18 h 90"/>
                  <a:gd name="T12" fmla="*/ 35 w 83"/>
                  <a:gd name="T13" fmla="*/ 48 h 90"/>
                  <a:gd name="T14" fmla="*/ 59 w 83"/>
                  <a:gd name="T15" fmla="*/ 90 h 90"/>
                  <a:gd name="T16" fmla="*/ 59 w 83"/>
                  <a:gd name="T17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339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>
                  <a:gd name="T0" fmla="*/ 693 w 717"/>
                  <a:gd name="T1" fmla="*/ 216 h 431"/>
                  <a:gd name="T2" fmla="*/ 687 w 717"/>
                  <a:gd name="T3" fmla="*/ 257 h 431"/>
                  <a:gd name="T4" fmla="*/ 669 w 717"/>
                  <a:gd name="T5" fmla="*/ 293 h 431"/>
                  <a:gd name="T6" fmla="*/ 633 w 717"/>
                  <a:gd name="T7" fmla="*/ 329 h 431"/>
                  <a:gd name="T8" fmla="*/ 598 w 717"/>
                  <a:gd name="T9" fmla="*/ 359 h 431"/>
                  <a:gd name="T10" fmla="*/ 544 w 717"/>
                  <a:gd name="T11" fmla="*/ 383 h 431"/>
                  <a:gd name="T12" fmla="*/ 490 w 717"/>
                  <a:gd name="T13" fmla="*/ 401 h 431"/>
                  <a:gd name="T14" fmla="*/ 424 w 717"/>
                  <a:gd name="T15" fmla="*/ 413 h 431"/>
                  <a:gd name="T16" fmla="*/ 359 w 717"/>
                  <a:gd name="T17" fmla="*/ 419 h 431"/>
                  <a:gd name="T18" fmla="*/ 293 w 717"/>
                  <a:gd name="T19" fmla="*/ 413 h 431"/>
                  <a:gd name="T20" fmla="*/ 227 w 717"/>
                  <a:gd name="T21" fmla="*/ 401 h 431"/>
                  <a:gd name="T22" fmla="*/ 173 w 717"/>
                  <a:gd name="T23" fmla="*/ 383 h 431"/>
                  <a:gd name="T24" fmla="*/ 119 w 717"/>
                  <a:gd name="T25" fmla="*/ 359 h 431"/>
                  <a:gd name="T26" fmla="*/ 84 w 717"/>
                  <a:gd name="T27" fmla="*/ 329 h 431"/>
                  <a:gd name="T28" fmla="*/ 48 w 717"/>
                  <a:gd name="T29" fmla="*/ 293 h 431"/>
                  <a:gd name="T30" fmla="*/ 30 w 717"/>
                  <a:gd name="T31" fmla="*/ 257 h 431"/>
                  <a:gd name="T32" fmla="*/ 24 w 717"/>
                  <a:gd name="T33" fmla="*/ 216 h 431"/>
                  <a:gd name="T34" fmla="*/ 30 w 717"/>
                  <a:gd name="T35" fmla="*/ 174 h 431"/>
                  <a:gd name="T36" fmla="*/ 48 w 717"/>
                  <a:gd name="T37" fmla="*/ 138 h 431"/>
                  <a:gd name="T38" fmla="*/ 84 w 717"/>
                  <a:gd name="T39" fmla="*/ 102 h 431"/>
                  <a:gd name="T40" fmla="*/ 119 w 717"/>
                  <a:gd name="T41" fmla="*/ 72 h 431"/>
                  <a:gd name="T42" fmla="*/ 173 w 717"/>
                  <a:gd name="T43" fmla="*/ 48 h 431"/>
                  <a:gd name="T44" fmla="*/ 227 w 717"/>
                  <a:gd name="T45" fmla="*/ 30 h 431"/>
                  <a:gd name="T46" fmla="*/ 293 w 717"/>
                  <a:gd name="T47" fmla="*/ 18 h 431"/>
                  <a:gd name="T48" fmla="*/ 359 w 717"/>
                  <a:gd name="T49" fmla="*/ 12 h 431"/>
                  <a:gd name="T50" fmla="*/ 418 w 717"/>
                  <a:gd name="T51" fmla="*/ 18 h 431"/>
                  <a:gd name="T52" fmla="*/ 478 w 717"/>
                  <a:gd name="T53" fmla="*/ 30 h 431"/>
                  <a:gd name="T54" fmla="*/ 532 w 717"/>
                  <a:gd name="T55" fmla="*/ 48 h 431"/>
                  <a:gd name="T56" fmla="*/ 580 w 717"/>
                  <a:gd name="T57" fmla="*/ 66 h 431"/>
                  <a:gd name="T58" fmla="*/ 586 w 717"/>
                  <a:gd name="T59" fmla="*/ 48 h 431"/>
                  <a:gd name="T60" fmla="*/ 478 w 717"/>
                  <a:gd name="T61" fmla="*/ 12 h 431"/>
                  <a:gd name="T62" fmla="*/ 418 w 717"/>
                  <a:gd name="T63" fmla="*/ 6 h 431"/>
                  <a:gd name="T64" fmla="*/ 359 w 717"/>
                  <a:gd name="T65" fmla="*/ 0 h 431"/>
                  <a:gd name="T66" fmla="*/ 287 w 717"/>
                  <a:gd name="T67" fmla="*/ 6 h 431"/>
                  <a:gd name="T68" fmla="*/ 221 w 717"/>
                  <a:gd name="T69" fmla="*/ 18 h 431"/>
                  <a:gd name="T70" fmla="*/ 161 w 717"/>
                  <a:gd name="T71" fmla="*/ 36 h 431"/>
                  <a:gd name="T72" fmla="*/ 107 w 717"/>
                  <a:gd name="T73" fmla="*/ 66 h 431"/>
                  <a:gd name="T74" fmla="*/ 60 w 717"/>
                  <a:gd name="T75" fmla="*/ 96 h 431"/>
                  <a:gd name="T76" fmla="*/ 30 w 717"/>
                  <a:gd name="T77" fmla="*/ 132 h 431"/>
                  <a:gd name="T78" fmla="*/ 6 w 717"/>
                  <a:gd name="T79" fmla="*/ 174 h 431"/>
                  <a:gd name="T80" fmla="*/ 0 w 717"/>
                  <a:gd name="T81" fmla="*/ 216 h 431"/>
                  <a:gd name="T82" fmla="*/ 6 w 717"/>
                  <a:gd name="T83" fmla="*/ 257 h 431"/>
                  <a:gd name="T84" fmla="*/ 30 w 717"/>
                  <a:gd name="T85" fmla="*/ 299 h 431"/>
                  <a:gd name="T86" fmla="*/ 60 w 717"/>
                  <a:gd name="T87" fmla="*/ 335 h 431"/>
                  <a:gd name="T88" fmla="*/ 107 w 717"/>
                  <a:gd name="T89" fmla="*/ 371 h 431"/>
                  <a:gd name="T90" fmla="*/ 161 w 717"/>
                  <a:gd name="T91" fmla="*/ 395 h 431"/>
                  <a:gd name="T92" fmla="*/ 221 w 717"/>
                  <a:gd name="T93" fmla="*/ 413 h 431"/>
                  <a:gd name="T94" fmla="*/ 287 w 717"/>
                  <a:gd name="T95" fmla="*/ 425 h 431"/>
                  <a:gd name="T96" fmla="*/ 359 w 717"/>
                  <a:gd name="T97" fmla="*/ 431 h 431"/>
                  <a:gd name="T98" fmla="*/ 430 w 717"/>
                  <a:gd name="T99" fmla="*/ 425 h 431"/>
                  <a:gd name="T100" fmla="*/ 496 w 717"/>
                  <a:gd name="T101" fmla="*/ 413 h 431"/>
                  <a:gd name="T102" fmla="*/ 562 w 717"/>
                  <a:gd name="T103" fmla="*/ 395 h 431"/>
                  <a:gd name="T104" fmla="*/ 610 w 717"/>
                  <a:gd name="T105" fmla="*/ 371 h 431"/>
                  <a:gd name="T106" fmla="*/ 657 w 717"/>
                  <a:gd name="T107" fmla="*/ 335 h 431"/>
                  <a:gd name="T108" fmla="*/ 687 w 717"/>
                  <a:gd name="T109" fmla="*/ 299 h 431"/>
                  <a:gd name="T110" fmla="*/ 711 w 717"/>
                  <a:gd name="T111" fmla="*/ 257 h 431"/>
                  <a:gd name="T112" fmla="*/ 717 w 717"/>
                  <a:gd name="T113" fmla="*/ 216 h 431"/>
                  <a:gd name="T114" fmla="*/ 717 w 717"/>
                  <a:gd name="T115" fmla="*/ 204 h 431"/>
                  <a:gd name="T116" fmla="*/ 711 w 717"/>
                  <a:gd name="T117" fmla="*/ 192 h 431"/>
                  <a:gd name="T118" fmla="*/ 687 w 717"/>
                  <a:gd name="T119" fmla="*/ 198 h 431"/>
                  <a:gd name="T120" fmla="*/ 693 w 717"/>
                  <a:gd name="T121" fmla="*/ 210 h 431"/>
                  <a:gd name="T122" fmla="*/ 693 w 717"/>
                  <a:gd name="T123" fmla="*/ 216 h 431"/>
                  <a:gd name="T124" fmla="*/ 693 w 717"/>
                  <a:gd name="T125" fmla="*/ 216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340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>
                  <a:gd name="T0" fmla="*/ 616 w 909"/>
                  <a:gd name="T1" fmla="*/ 0 h 533"/>
                  <a:gd name="T2" fmla="*/ 616 w 909"/>
                  <a:gd name="T3" fmla="*/ 18 h 533"/>
                  <a:gd name="T4" fmla="*/ 724 w 909"/>
                  <a:gd name="T5" fmla="*/ 60 h 533"/>
                  <a:gd name="T6" fmla="*/ 765 w 909"/>
                  <a:gd name="T7" fmla="*/ 84 h 533"/>
                  <a:gd name="T8" fmla="*/ 807 w 909"/>
                  <a:gd name="T9" fmla="*/ 114 h 533"/>
                  <a:gd name="T10" fmla="*/ 837 w 909"/>
                  <a:gd name="T11" fmla="*/ 144 h 533"/>
                  <a:gd name="T12" fmla="*/ 861 w 909"/>
                  <a:gd name="T13" fmla="*/ 180 h 533"/>
                  <a:gd name="T14" fmla="*/ 873 w 909"/>
                  <a:gd name="T15" fmla="*/ 216 h 533"/>
                  <a:gd name="T16" fmla="*/ 879 w 909"/>
                  <a:gd name="T17" fmla="*/ 258 h 533"/>
                  <a:gd name="T18" fmla="*/ 873 w 909"/>
                  <a:gd name="T19" fmla="*/ 311 h 533"/>
                  <a:gd name="T20" fmla="*/ 843 w 909"/>
                  <a:gd name="T21" fmla="*/ 359 h 533"/>
                  <a:gd name="T22" fmla="*/ 807 w 909"/>
                  <a:gd name="T23" fmla="*/ 401 h 533"/>
                  <a:gd name="T24" fmla="*/ 753 w 909"/>
                  <a:gd name="T25" fmla="*/ 443 h 533"/>
                  <a:gd name="T26" fmla="*/ 694 w 909"/>
                  <a:gd name="T27" fmla="*/ 473 h 533"/>
                  <a:gd name="T28" fmla="*/ 622 w 909"/>
                  <a:gd name="T29" fmla="*/ 497 h 533"/>
                  <a:gd name="T30" fmla="*/ 538 w 909"/>
                  <a:gd name="T31" fmla="*/ 509 h 533"/>
                  <a:gd name="T32" fmla="*/ 455 w 909"/>
                  <a:gd name="T33" fmla="*/ 515 h 533"/>
                  <a:gd name="T34" fmla="*/ 371 w 909"/>
                  <a:gd name="T35" fmla="*/ 509 h 533"/>
                  <a:gd name="T36" fmla="*/ 287 w 909"/>
                  <a:gd name="T37" fmla="*/ 497 h 533"/>
                  <a:gd name="T38" fmla="*/ 215 w 909"/>
                  <a:gd name="T39" fmla="*/ 473 h 533"/>
                  <a:gd name="T40" fmla="*/ 156 w 909"/>
                  <a:gd name="T41" fmla="*/ 443 h 533"/>
                  <a:gd name="T42" fmla="*/ 102 w 909"/>
                  <a:gd name="T43" fmla="*/ 401 h 533"/>
                  <a:gd name="T44" fmla="*/ 66 w 909"/>
                  <a:gd name="T45" fmla="*/ 359 h 533"/>
                  <a:gd name="T46" fmla="*/ 36 w 909"/>
                  <a:gd name="T47" fmla="*/ 311 h 533"/>
                  <a:gd name="T48" fmla="*/ 30 w 909"/>
                  <a:gd name="T49" fmla="*/ 258 h 533"/>
                  <a:gd name="T50" fmla="*/ 36 w 909"/>
                  <a:gd name="T51" fmla="*/ 222 h 533"/>
                  <a:gd name="T52" fmla="*/ 48 w 909"/>
                  <a:gd name="T53" fmla="*/ 186 h 533"/>
                  <a:gd name="T54" fmla="*/ 66 w 909"/>
                  <a:gd name="T55" fmla="*/ 156 h 533"/>
                  <a:gd name="T56" fmla="*/ 90 w 909"/>
                  <a:gd name="T57" fmla="*/ 126 h 533"/>
                  <a:gd name="T58" fmla="*/ 66 w 909"/>
                  <a:gd name="T59" fmla="*/ 114 h 533"/>
                  <a:gd name="T60" fmla="*/ 36 w 909"/>
                  <a:gd name="T61" fmla="*/ 144 h 533"/>
                  <a:gd name="T62" fmla="*/ 18 w 909"/>
                  <a:gd name="T63" fmla="*/ 180 h 533"/>
                  <a:gd name="T64" fmla="*/ 6 w 909"/>
                  <a:gd name="T65" fmla="*/ 216 h 533"/>
                  <a:gd name="T66" fmla="*/ 0 w 909"/>
                  <a:gd name="T67" fmla="*/ 258 h 533"/>
                  <a:gd name="T68" fmla="*/ 12 w 909"/>
                  <a:gd name="T69" fmla="*/ 311 h 533"/>
                  <a:gd name="T70" fmla="*/ 36 w 909"/>
                  <a:gd name="T71" fmla="*/ 365 h 533"/>
                  <a:gd name="T72" fmla="*/ 78 w 909"/>
                  <a:gd name="T73" fmla="*/ 413 h 533"/>
                  <a:gd name="T74" fmla="*/ 132 w 909"/>
                  <a:gd name="T75" fmla="*/ 449 h 533"/>
                  <a:gd name="T76" fmla="*/ 203 w 909"/>
                  <a:gd name="T77" fmla="*/ 485 h 533"/>
                  <a:gd name="T78" fmla="*/ 275 w 909"/>
                  <a:gd name="T79" fmla="*/ 509 h 533"/>
                  <a:gd name="T80" fmla="*/ 365 w 909"/>
                  <a:gd name="T81" fmla="*/ 527 h 533"/>
                  <a:gd name="T82" fmla="*/ 455 w 909"/>
                  <a:gd name="T83" fmla="*/ 533 h 533"/>
                  <a:gd name="T84" fmla="*/ 544 w 909"/>
                  <a:gd name="T85" fmla="*/ 527 h 533"/>
                  <a:gd name="T86" fmla="*/ 634 w 909"/>
                  <a:gd name="T87" fmla="*/ 509 h 533"/>
                  <a:gd name="T88" fmla="*/ 712 w 909"/>
                  <a:gd name="T89" fmla="*/ 485 h 533"/>
                  <a:gd name="T90" fmla="*/ 777 w 909"/>
                  <a:gd name="T91" fmla="*/ 449 h 533"/>
                  <a:gd name="T92" fmla="*/ 831 w 909"/>
                  <a:gd name="T93" fmla="*/ 413 h 533"/>
                  <a:gd name="T94" fmla="*/ 873 w 909"/>
                  <a:gd name="T95" fmla="*/ 365 h 533"/>
                  <a:gd name="T96" fmla="*/ 897 w 909"/>
                  <a:gd name="T97" fmla="*/ 311 h 533"/>
                  <a:gd name="T98" fmla="*/ 909 w 909"/>
                  <a:gd name="T99" fmla="*/ 258 h 533"/>
                  <a:gd name="T100" fmla="*/ 903 w 909"/>
                  <a:gd name="T101" fmla="*/ 216 h 533"/>
                  <a:gd name="T102" fmla="*/ 885 w 909"/>
                  <a:gd name="T103" fmla="*/ 174 h 533"/>
                  <a:gd name="T104" fmla="*/ 861 w 909"/>
                  <a:gd name="T105" fmla="*/ 132 h 533"/>
                  <a:gd name="T106" fmla="*/ 825 w 909"/>
                  <a:gd name="T107" fmla="*/ 102 h 533"/>
                  <a:gd name="T108" fmla="*/ 783 w 909"/>
                  <a:gd name="T109" fmla="*/ 66 h 533"/>
                  <a:gd name="T110" fmla="*/ 735 w 909"/>
                  <a:gd name="T111" fmla="*/ 42 h 533"/>
                  <a:gd name="T112" fmla="*/ 616 w 909"/>
                  <a:gd name="T113" fmla="*/ 0 h 533"/>
                  <a:gd name="T114" fmla="*/ 616 w 909"/>
                  <a:gd name="T115" fmla="*/ 0 h 5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341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>
                  <a:gd name="T0" fmla="*/ 240 w 365"/>
                  <a:gd name="T1" fmla="*/ 18 h 66"/>
                  <a:gd name="T2" fmla="*/ 299 w 365"/>
                  <a:gd name="T3" fmla="*/ 24 h 66"/>
                  <a:gd name="T4" fmla="*/ 359 w 365"/>
                  <a:gd name="T5" fmla="*/ 30 h 66"/>
                  <a:gd name="T6" fmla="*/ 365 w 365"/>
                  <a:gd name="T7" fmla="*/ 12 h 66"/>
                  <a:gd name="T8" fmla="*/ 305 w 365"/>
                  <a:gd name="T9" fmla="*/ 6 h 66"/>
                  <a:gd name="T10" fmla="*/ 240 w 365"/>
                  <a:gd name="T11" fmla="*/ 0 h 66"/>
                  <a:gd name="T12" fmla="*/ 174 w 365"/>
                  <a:gd name="T13" fmla="*/ 6 h 66"/>
                  <a:gd name="T14" fmla="*/ 114 w 365"/>
                  <a:gd name="T15" fmla="*/ 12 h 66"/>
                  <a:gd name="T16" fmla="*/ 0 w 365"/>
                  <a:gd name="T17" fmla="*/ 42 h 66"/>
                  <a:gd name="T18" fmla="*/ 0 w 365"/>
                  <a:gd name="T19" fmla="*/ 66 h 66"/>
                  <a:gd name="T20" fmla="*/ 54 w 365"/>
                  <a:gd name="T21" fmla="*/ 48 h 66"/>
                  <a:gd name="T22" fmla="*/ 114 w 365"/>
                  <a:gd name="T23" fmla="*/ 30 h 66"/>
                  <a:gd name="T24" fmla="*/ 174 w 365"/>
                  <a:gd name="T25" fmla="*/ 24 h 66"/>
                  <a:gd name="T26" fmla="*/ 240 w 365"/>
                  <a:gd name="T27" fmla="*/ 18 h 66"/>
                  <a:gd name="T28" fmla="*/ 240 w 365"/>
                  <a:gd name="T29" fmla="*/ 18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342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>
                  <a:gd name="T0" fmla="*/ 66 w 66"/>
                  <a:gd name="T1" fmla="*/ 18 h 48"/>
                  <a:gd name="T2" fmla="*/ 48 w 66"/>
                  <a:gd name="T3" fmla="*/ 0 h 48"/>
                  <a:gd name="T4" fmla="*/ 24 w 66"/>
                  <a:gd name="T5" fmla="*/ 12 h 48"/>
                  <a:gd name="T6" fmla="*/ 0 w 66"/>
                  <a:gd name="T7" fmla="*/ 30 h 48"/>
                  <a:gd name="T8" fmla="*/ 12 w 66"/>
                  <a:gd name="T9" fmla="*/ 48 h 48"/>
                  <a:gd name="T10" fmla="*/ 42 w 66"/>
                  <a:gd name="T11" fmla="*/ 30 h 48"/>
                  <a:gd name="T12" fmla="*/ 66 w 66"/>
                  <a:gd name="T13" fmla="*/ 18 h 48"/>
                  <a:gd name="T14" fmla="*/ 66 w 66"/>
                  <a:gd name="T15" fmla="*/ 1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343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344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345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346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347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348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55349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55350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>
                  <a:gd name="T0" fmla="*/ 209 w 382"/>
                  <a:gd name="T1" fmla="*/ 96 h 96"/>
                  <a:gd name="T2" fmla="*/ 143 w 382"/>
                  <a:gd name="T3" fmla="*/ 90 h 96"/>
                  <a:gd name="T4" fmla="*/ 83 w 382"/>
                  <a:gd name="T5" fmla="*/ 66 h 96"/>
                  <a:gd name="T6" fmla="*/ 35 w 382"/>
                  <a:gd name="T7" fmla="*/ 36 h 96"/>
                  <a:gd name="T8" fmla="*/ 6 w 382"/>
                  <a:gd name="T9" fmla="*/ 0 h 96"/>
                  <a:gd name="T10" fmla="*/ 0 w 382"/>
                  <a:gd name="T11" fmla="*/ 6 h 96"/>
                  <a:gd name="T12" fmla="*/ 29 w 382"/>
                  <a:gd name="T13" fmla="*/ 42 h 96"/>
                  <a:gd name="T14" fmla="*/ 77 w 382"/>
                  <a:gd name="T15" fmla="*/ 72 h 96"/>
                  <a:gd name="T16" fmla="*/ 137 w 382"/>
                  <a:gd name="T17" fmla="*/ 90 h 96"/>
                  <a:gd name="T18" fmla="*/ 209 w 382"/>
                  <a:gd name="T19" fmla="*/ 96 h 96"/>
                  <a:gd name="T20" fmla="*/ 263 w 382"/>
                  <a:gd name="T21" fmla="*/ 90 h 96"/>
                  <a:gd name="T22" fmla="*/ 311 w 382"/>
                  <a:gd name="T23" fmla="*/ 84 h 96"/>
                  <a:gd name="T24" fmla="*/ 352 w 382"/>
                  <a:gd name="T25" fmla="*/ 66 h 96"/>
                  <a:gd name="T26" fmla="*/ 382 w 382"/>
                  <a:gd name="T27" fmla="*/ 42 h 96"/>
                  <a:gd name="T28" fmla="*/ 376 w 382"/>
                  <a:gd name="T29" fmla="*/ 42 h 96"/>
                  <a:gd name="T30" fmla="*/ 346 w 382"/>
                  <a:gd name="T31" fmla="*/ 66 h 96"/>
                  <a:gd name="T32" fmla="*/ 305 w 382"/>
                  <a:gd name="T33" fmla="*/ 78 h 96"/>
                  <a:gd name="T34" fmla="*/ 263 w 382"/>
                  <a:gd name="T35" fmla="*/ 90 h 96"/>
                  <a:gd name="T36" fmla="*/ 209 w 382"/>
                  <a:gd name="T37" fmla="*/ 96 h 96"/>
                  <a:gd name="T38" fmla="*/ 209 w 382"/>
                  <a:gd name="T39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351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>
                  <a:gd name="T0" fmla="*/ 174 w 258"/>
                  <a:gd name="T1" fmla="*/ 0 h 54"/>
                  <a:gd name="T2" fmla="*/ 216 w 258"/>
                  <a:gd name="T3" fmla="*/ 6 h 54"/>
                  <a:gd name="T4" fmla="*/ 258 w 258"/>
                  <a:gd name="T5" fmla="*/ 12 h 54"/>
                  <a:gd name="T6" fmla="*/ 252 w 258"/>
                  <a:gd name="T7" fmla="*/ 6 h 54"/>
                  <a:gd name="T8" fmla="*/ 216 w 258"/>
                  <a:gd name="T9" fmla="*/ 0 h 54"/>
                  <a:gd name="T10" fmla="*/ 174 w 258"/>
                  <a:gd name="T11" fmla="*/ 0 h 54"/>
                  <a:gd name="T12" fmla="*/ 120 w 258"/>
                  <a:gd name="T13" fmla="*/ 6 h 54"/>
                  <a:gd name="T14" fmla="*/ 78 w 258"/>
                  <a:gd name="T15" fmla="*/ 12 h 54"/>
                  <a:gd name="T16" fmla="*/ 36 w 258"/>
                  <a:gd name="T17" fmla="*/ 30 h 54"/>
                  <a:gd name="T18" fmla="*/ 0 w 258"/>
                  <a:gd name="T19" fmla="*/ 48 h 54"/>
                  <a:gd name="T20" fmla="*/ 6 w 258"/>
                  <a:gd name="T21" fmla="*/ 54 h 54"/>
                  <a:gd name="T22" fmla="*/ 36 w 258"/>
                  <a:gd name="T23" fmla="*/ 36 h 54"/>
                  <a:gd name="T24" fmla="*/ 78 w 258"/>
                  <a:gd name="T25" fmla="*/ 18 h 54"/>
                  <a:gd name="T26" fmla="*/ 120 w 258"/>
                  <a:gd name="T27" fmla="*/ 6 h 54"/>
                  <a:gd name="T28" fmla="*/ 174 w 258"/>
                  <a:gd name="T29" fmla="*/ 0 h 54"/>
                  <a:gd name="T30" fmla="*/ 174 w 258"/>
                  <a:gd name="T31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352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>
                  <a:gd name="T0" fmla="*/ 54 w 60"/>
                  <a:gd name="T1" fmla="*/ 90 h 156"/>
                  <a:gd name="T2" fmla="*/ 48 w 60"/>
                  <a:gd name="T3" fmla="*/ 126 h 156"/>
                  <a:gd name="T4" fmla="*/ 24 w 60"/>
                  <a:gd name="T5" fmla="*/ 156 h 156"/>
                  <a:gd name="T6" fmla="*/ 30 w 60"/>
                  <a:gd name="T7" fmla="*/ 156 h 156"/>
                  <a:gd name="T8" fmla="*/ 54 w 60"/>
                  <a:gd name="T9" fmla="*/ 126 h 156"/>
                  <a:gd name="T10" fmla="*/ 60 w 60"/>
                  <a:gd name="T11" fmla="*/ 90 h 156"/>
                  <a:gd name="T12" fmla="*/ 54 w 60"/>
                  <a:gd name="T13" fmla="*/ 66 h 156"/>
                  <a:gd name="T14" fmla="*/ 48 w 60"/>
                  <a:gd name="T15" fmla="*/ 42 h 156"/>
                  <a:gd name="T16" fmla="*/ 30 w 60"/>
                  <a:gd name="T17" fmla="*/ 18 h 156"/>
                  <a:gd name="T18" fmla="*/ 6 w 60"/>
                  <a:gd name="T19" fmla="*/ 0 h 156"/>
                  <a:gd name="T20" fmla="*/ 0 w 60"/>
                  <a:gd name="T21" fmla="*/ 6 h 156"/>
                  <a:gd name="T22" fmla="*/ 24 w 60"/>
                  <a:gd name="T23" fmla="*/ 24 h 156"/>
                  <a:gd name="T24" fmla="*/ 42 w 60"/>
                  <a:gd name="T25" fmla="*/ 42 h 156"/>
                  <a:gd name="T26" fmla="*/ 48 w 60"/>
                  <a:gd name="T27" fmla="*/ 66 h 156"/>
                  <a:gd name="T28" fmla="*/ 54 w 60"/>
                  <a:gd name="T29" fmla="*/ 90 h 156"/>
                  <a:gd name="T30" fmla="*/ 54 w 60"/>
                  <a:gd name="T31" fmla="*/ 9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353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>
                  <a:gd name="T0" fmla="*/ 114 w 192"/>
                  <a:gd name="T1" fmla="*/ 12 h 18"/>
                  <a:gd name="T2" fmla="*/ 72 w 192"/>
                  <a:gd name="T3" fmla="*/ 6 h 18"/>
                  <a:gd name="T4" fmla="*/ 30 w 192"/>
                  <a:gd name="T5" fmla="*/ 0 h 18"/>
                  <a:gd name="T6" fmla="*/ 0 w 192"/>
                  <a:gd name="T7" fmla="*/ 0 h 18"/>
                  <a:gd name="T8" fmla="*/ 54 w 192"/>
                  <a:gd name="T9" fmla="*/ 12 h 18"/>
                  <a:gd name="T10" fmla="*/ 114 w 192"/>
                  <a:gd name="T11" fmla="*/ 18 h 18"/>
                  <a:gd name="T12" fmla="*/ 156 w 192"/>
                  <a:gd name="T13" fmla="*/ 18 h 18"/>
                  <a:gd name="T14" fmla="*/ 192 w 192"/>
                  <a:gd name="T15" fmla="*/ 12 h 18"/>
                  <a:gd name="T16" fmla="*/ 186 w 192"/>
                  <a:gd name="T17" fmla="*/ 0 h 18"/>
                  <a:gd name="T18" fmla="*/ 150 w 192"/>
                  <a:gd name="T19" fmla="*/ 6 h 18"/>
                  <a:gd name="T20" fmla="*/ 114 w 192"/>
                  <a:gd name="T21" fmla="*/ 12 h 18"/>
                  <a:gd name="T22" fmla="*/ 114 w 192"/>
                  <a:gd name="T23" fmla="*/ 1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354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>
                  <a:gd name="T0" fmla="*/ 11 w 161"/>
                  <a:gd name="T1" fmla="*/ 114 h 186"/>
                  <a:gd name="T2" fmla="*/ 17 w 161"/>
                  <a:gd name="T3" fmla="*/ 96 h 186"/>
                  <a:gd name="T4" fmla="*/ 23 w 161"/>
                  <a:gd name="T5" fmla="*/ 78 h 186"/>
                  <a:gd name="T6" fmla="*/ 53 w 161"/>
                  <a:gd name="T7" fmla="*/ 42 h 186"/>
                  <a:gd name="T8" fmla="*/ 101 w 161"/>
                  <a:gd name="T9" fmla="*/ 18 h 186"/>
                  <a:gd name="T10" fmla="*/ 155 w 161"/>
                  <a:gd name="T11" fmla="*/ 6 h 186"/>
                  <a:gd name="T12" fmla="*/ 161 w 161"/>
                  <a:gd name="T13" fmla="*/ 0 h 186"/>
                  <a:gd name="T14" fmla="*/ 95 w 161"/>
                  <a:gd name="T15" fmla="*/ 12 h 186"/>
                  <a:gd name="T16" fmla="*/ 47 w 161"/>
                  <a:gd name="T17" fmla="*/ 36 h 186"/>
                  <a:gd name="T18" fmla="*/ 11 w 161"/>
                  <a:gd name="T19" fmla="*/ 72 h 186"/>
                  <a:gd name="T20" fmla="*/ 5 w 161"/>
                  <a:gd name="T21" fmla="*/ 90 h 186"/>
                  <a:gd name="T22" fmla="*/ 0 w 161"/>
                  <a:gd name="T23" fmla="*/ 114 h 186"/>
                  <a:gd name="T24" fmla="*/ 11 w 161"/>
                  <a:gd name="T25" fmla="*/ 150 h 186"/>
                  <a:gd name="T26" fmla="*/ 23 w 161"/>
                  <a:gd name="T27" fmla="*/ 168 h 186"/>
                  <a:gd name="T28" fmla="*/ 41 w 161"/>
                  <a:gd name="T29" fmla="*/ 186 h 186"/>
                  <a:gd name="T30" fmla="*/ 65 w 161"/>
                  <a:gd name="T31" fmla="*/ 186 h 186"/>
                  <a:gd name="T32" fmla="*/ 41 w 161"/>
                  <a:gd name="T33" fmla="*/ 168 h 186"/>
                  <a:gd name="T34" fmla="*/ 23 w 161"/>
                  <a:gd name="T35" fmla="*/ 150 h 186"/>
                  <a:gd name="T36" fmla="*/ 17 w 161"/>
                  <a:gd name="T37" fmla="*/ 132 h 186"/>
                  <a:gd name="T38" fmla="*/ 11 w 161"/>
                  <a:gd name="T39" fmla="*/ 114 h 186"/>
                  <a:gd name="T40" fmla="*/ 11 w 161"/>
                  <a:gd name="T41" fmla="*/ 114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355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>
                  <a:gd name="T0" fmla="*/ 0 w 185"/>
                  <a:gd name="T1" fmla="*/ 6 h 210"/>
                  <a:gd name="T2" fmla="*/ 66 w 185"/>
                  <a:gd name="T3" fmla="*/ 12 h 210"/>
                  <a:gd name="T4" fmla="*/ 119 w 185"/>
                  <a:gd name="T5" fmla="*/ 36 h 210"/>
                  <a:gd name="T6" fmla="*/ 155 w 185"/>
                  <a:gd name="T7" fmla="*/ 72 h 210"/>
                  <a:gd name="T8" fmla="*/ 161 w 185"/>
                  <a:gd name="T9" fmla="*/ 90 h 210"/>
                  <a:gd name="T10" fmla="*/ 167 w 185"/>
                  <a:gd name="T11" fmla="*/ 114 h 210"/>
                  <a:gd name="T12" fmla="*/ 161 w 185"/>
                  <a:gd name="T13" fmla="*/ 138 h 210"/>
                  <a:gd name="T14" fmla="*/ 149 w 185"/>
                  <a:gd name="T15" fmla="*/ 162 h 210"/>
                  <a:gd name="T16" fmla="*/ 119 w 185"/>
                  <a:gd name="T17" fmla="*/ 180 h 210"/>
                  <a:gd name="T18" fmla="*/ 90 w 185"/>
                  <a:gd name="T19" fmla="*/ 198 h 210"/>
                  <a:gd name="T20" fmla="*/ 96 w 185"/>
                  <a:gd name="T21" fmla="*/ 210 h 210"/>
                  <a:gd name="T22" fmla="*/ 131 w 185"/>
                  <a:gd name="T23" fmla="*/ 192 h 210"/>
                  <a:gd name="T24" fmla="*/ 161 w 185"/>
                  <a:gd name="T25" fmla="*/ 168 h 210"/>
                  <a:gd name="T26" fmla="*/ 179 w 185"/>
                  <a:gd name="T27" fmla="*/ 144 h 210"/>
                  <a:gd name="T28" fmla="*/ 185 w 185"/>
                  <a:gd name="T29" fmla="*/ 114 h 210"/>
                  <a:gd name="T30" fmla="*/ 179 w 185"/>
                  <a:gd name="T31" fmla="*/ 90 h 210"/>
                  <a:gd name="T32" fmla="*/ 173 w 185"/>
                  <a:gd name="T33" fmla="*/ 66 h 210"/>
                  <a:gd name="T34" fmla="*/ 155 w 185"/>
                  <a:gd name="T35" fmla="*/ 48 h 210"/>
                  <a:gd name="T36" fmla="*/ 131 w 185"/>
                  <a:gd name="T37" fmla="*/ 30 h 210"/>
                  <a:gd name="T38" fmla="*/ 72 w 185"/>
                  <a:gd name="T39" fmla="*/ 6 h 210"/>
                  <a:gd name="T40" fmla="*/ 0 w 185"/>
                  <a:gd name="T41" fmla="*/ 0 h 210"/>
                  <a:gd name="T42" fmla="*/ 0 w 185"/>
                  <a:gd name="T43" fmla="*/ 6 h 210"/>
                  <a:gd name="T44" fmla="*/ 0 w 185"/>
                  <a:gd name="T45" fmla="*/ 6 h 210"/>
                  <a:gd name="T46" fmla="*/ 0 w 185"/>
                  <a:gd name="T47" fmla="*/ 6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5356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>
                  <a:gd name="T0" fmla="*/ 150 w 299"/>
                  <a:gd name="T1" fmla="*/ 0 h 186"/>
                  <a:gd name="T2" fmla="*/ 90 w 299"/>
                  <a:gd name="T3" fmla="*/ 6 h 186"/>
                  <a:gd name="T4" fmla="*/ 42 w 299"/>
                  <a:gd name="T5" fmla="*/ 30 h 186"/>
                  <a:gd name="T6" fmla="*/ 12 w 299"/>
                  <a:gd name="T7" fmla="*/ 54 h 186"/>
                  <a:gd name="T8" fmla="*/ 6 w 299"/>
                  <a:gd name="T9" fmla="*/ 72 h 186"/>
                  <a:gd name="T10" fmla="*/ 0 w 299"/>
                  <a:gd name="T11" fmla="*/ 90 h 186"/>
                  <a:gd name="T12" fmla="*/ 6 w 299"/>
                  <a:gd name="T13" fmla="*/ 108 h 186"/>
                  <a:gd name="T14" fmla="*/ 12 w 299"/>
                  <a:gd name="T15" fmla="*/ 126 h 186"/>
                  <a:gd name="T16" fmla="*/ 42 w 299"/>
                  <a:gd name="T17" fmla="*/ 156 h 186"/>
                  <a:gd name="T18" fmla="*/ 90 w 299"/>
                  <a:gd name="T19" fmla="*/ 180 h 186"/>
                  <a:gd name="T20" fmla="*/ 150 w 299"/>
                  <a:gd name="T21" fmla="*/ 186 h 186"/>
                  <a:gd name="T22" fmla="*/ 209 w 299"/>
                  <a:gd name="T23" fmla="*/ 180 h 186"/>
                  <a:gd name="T24" fmla="*/ 257 w 299"/>
                  <a:gd name="T25" fmla="*/ 156 h 186"/>
                  <a:gd name="T26" fmla="*/ 287 w 299"/>
                  <a:gd name="T27" fmla="*/ 126 h 186"/>
                  <a:gd name="T28" fmla="*/ 299 w 299"/>
                  <a:gd name="T29" fmla="*/ 108 h 186"/>
                  <a:gd name="T30" fmla="*/ 299 w 299"/>
                  <a:gd name="T31" fmla="*/ 90 h 186"/>
                  <a:gd name="T32" fmla="*/ 299 w 299"/>
                  <a:gd name="T33" fmla="*/ 72 h 186"/>
                  <a:gd name="T34" fmla="*/ 287 w 299"/>
                  <a:gd name="T35" fmla="*/ 54 h 186"/>
                  <a:gd name="T36" fmla="*/ 257 w 299"/>
                  <a:gd name="T37" fmla="*/ 30 h 186"/>
                  <a:gd name="T38" fmla="*/ 209 w 299"/>
                  <a:gd name="T39" fmla="*/ 6 h 186"/>
                  <a:gd name="T40" fmla="*/ 150 w 299"/>
                  <a:gd name="T41" fmla="*/ 0 h 186"/>
                  <a:gd name="T42" fmla="*/ 150 w 299"/>
                  <a:gd name="T43" fmla="*/ 0 h 186"/>
                  <a:gd name="T44" fmla="*/ 150 w 299"/>
                  <a:gd name="T45" fmla="*/ 180 h 186"/>
                  <a:gd name="T46" fmla="*/ 96 w 299"/>
                  <a:gd name="T47" fmla="*/ 174 h 186"/>
                  <a:gd name="T48" fmla="*/ 48 w 299"/>
                  <a:gd name="T49" fmla="*/ 156 h 186"/>
                  <a:gd name="T50" fmla="*/ 18 w 299"/>
                  <a:gd name="T51" fmla="*/ 126 h 186"/>
                  <a:gd name="T52" fmla="*/ 12 w 299"/>
                  <a:gd name="T53" fmla="*/ 108 h 186"/>
                  <a:gd name="T54" fmla="*/ 6 w 299"/>
                  <a:gd name="T55" fmla="*/ 90 h 186"/>
                  <a:gd name="T56" fmla="*/ 12 w 299"/>
                  <a:gd name="T57" fmla="*/ 72 h 186"/>
                  <a:gd name="T58" fmla="*/ 18 w 299"/>
                  <a:gd name="T59" fmla="*/ 54 h 186"/>
                  <a:gd name="T60" fmla="*/ 48 w 299"/>
                  <a:gd name="T61" fmla="*/ 30 h 186"/>
                  <a:gd name="T62" fmla="*/ 96 w 299"/>
                  <a:gd name="T63" fmla="*/ 12 h 186"/>
                  <a:gd name="T64" fmla="*/ 150 w 299"/>
                  <a:gd name="T65" fmla="*/ 6 h 186"/>
                  <a:gd name="T66" fmla="*/ 203 w 299"/>
                  <a:gd name="T67" fmla="*/ 12 h 186"/>
                  <a:gd name="T68" fmla="*/ 251 w 299"/>
                  <a:gd name="T69" fmla="*/ 30 h 186"/>
                  <a:gd name="T70" fmla="*/ 281 w 299"/>
                  <a:gd name="T71" fmla="*/ 54 h 186"/>
                  <a:gd name="T72" fmla="*/ 293 w 299"/>
                  <a:gd name="T73" fmla="*/ 72 h 186"/>
                  <a:gd name="T74" fmla="*/ 293 w 299"/>
                  <a:gd name="T75" fmla="*/ 90 h 186"/>
                  <a:gd name="T76" fmla="*/ 293 w 299"/>
                  <a:gd name="T77" fmla="*/ 108 h 186"/>
                  <a:gd name="T78" fmla="*/ 281 w 299"/>
                  <a:gd name="T79" fmla="*/ 126 h 186"/>
                  <a:gd name="T80" fmla="*/ 251 w 299"/>
                  <a:gd name="T81" fmla="*/ 156 h 186"/>
                  <a:gd name="T82" fmla="*/ 203 w 299"/>
                  <a:gd name="T83" fmla="*/ 174 h 186"/>
                  <a:gd name="T84" fmla="*/ 150 w 299"/>
                  <a:gd name="T85" fmla="*/ 180 h 186"/>
                  <a:gd name="T86" fmla="*/ 150 w 299"/>
                  <a:gd name="T87" fmla="*/ 18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55357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55358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5535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5536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5536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FFFFFF"/>
                    </a:solidFill>
                  </a:endParaRPr>
                </a:p>
              </p:txBody>
            </p:sp>
          </p:grpSp>
        </p:grpSp>
      </p:grpSp>
      <p:sp>
        <p:nvSpPr>
          <p:cNvPr id="55362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55363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55364" name="Rectangle 68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5B4526CD-4EC2-4DB8-86EA-3194B339A2E2}" type="datetimeFigureOut">
              <a:rPr lang="ru-RU" altLang="ru-RU">
                <a:solidFill>
                  <a:srgbClr val="FFFFFF"/>
                </a:solidFill>
              </a:rPr>
              <a:pPr/>
              <a:t>16.02.2020</a:t>
            </a:fld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5365" name="Rectangle 69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5366" name="Rectangle 7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52F0E8B5-2707-49F2-94DB-A916048756B8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0870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14B7BB7-1372-47D9-A845-FBF0F462C050}" type="datetimeFigureOut">
              <a:rPr lang="ru-RU" altLang="ru-RU">
                <a:solidFill>
                  <a:srgbClr val="FFFFFF"/>
                </a:solidFill>
              </a:rPr>
              <a:pPr/>
              <a:t>16.02.2020</a:t>
            </a:fld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FC9EA9-C2F3-4377-B5A5-88A2F58304E2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44802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77AA463-CCD7-4F83-A7F1-55AA73B189F9}" type="datetimeFigureOut">
              <a:rPr lang="ru-RU" altLang="ru-RU">
                <a:solidFill>
                  <a:srgbClr val="FFFFFF"/>
                </a:solidFill>
              </a:rPr>
              <a:pPr/>
              <a:t>16.02.2020</a:t>
            </a:fld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7A25DA-FE50-4900-A9FE-6BD68BBB75F5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6057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9499B15-FBAE-4EC0-AE1F-F6561EE67A4D}" type="datetimeFigureOut">
              <a:rPr lang="ru-RU" altLang="ru-RU">
                <a:solidFill>
                  <a:srgbClr val="FFFFFF"/>
                </a:solidFill>
              </a:rPr>
              <a:pPr/>
              <a:t>16.02.2020</a:t>
            </a:fld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419F55-0251-4721-B969-F1B8B9536B1A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48318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D9FAA5A-B26A-41AF-98EE-12F818E7EFAE}" type="datetimeFigureOut">
              <a:rPr lang="ru-RU" altLang="ru-RU">
                <a:solidFill>
                  <a:srgbClr val="FFFFFF"/>
                </a:solidFill>
              </a:rPr>
              <a:pPr/>
              <a:t>16.02.2020</a:t>
            </a:fld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BC344A-61BB-4AE1-9059-329F2BC85D32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30039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A2E0FF6-4C53-408B-B78E-D675B74AC39A}" type="datetimeFigureOut">
              <a:rPr lang="ru-RU" altLang="ru-RU">
                <a:solidFill>
                  <a:srgbClr val="FFFFFF"/>
                </a:solidFill>
              </a:rPr>
              <a:pPr/>
              <a:t>16.02.2020</a:t>
            </a:fld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8FC339-C9FF-457E-9851-BE17382D11A2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11434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E438E1F-EEF0-47EE-8C6B-50B9D2C206FA}" type="datetimeFigureOut">
              <a:rPr lang="ru-RU" altLang="ru-RU">
                <a:solidFill>
                  <a:srgbClr val="FFFFFF"/>
                </a:solidFill>
              </a:rPr>
              <a:pPr/>
              <a:t>16.02.2020</a:t>
            </a:fld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DA9BC7-8568-4825-B25A-34040519774B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12237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FE3FF2-62FA-4866-B9FD-B0673E9A65CC}" type="datetimeFigureOut">
              <a:rPr lang="ru-RU" altLang="ru-RU">
                <a:solidFill>
                  <a:srgbClr val="FFFFFF"/>
                </a:solidFill>
              </a:rPr>
              <a:pPr/>
              <a:t>16.02.2020</a:t>
            </a:fld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E3E28C-D2FA-43E7-9C24-7F698EC95C64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12535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4C74E-F46E-464B-AD66-B3ADA901E54D}" type="datetime1">
              <a:rPr lang="ru-RU" smtClean="0"/>
              <a:t>16.02.2020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36CE8F2-F001-4507-8537-2C3D08302D49}" type="datetimeFigureOut">
              <a:rPr lang="ru-RU" altLang="ru-RU">
                <a:solidFill>
                  <a:srgbClr val="FFFFFF"/>
                </a:solidFill>
              </a:rPr>
              <a:pPr/>
              <a:t>16.02.2020</a:t>
            </a:fld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C70859-C676-4FE1-B1C6-B9BED5B97AB9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86493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F39A110-33BB-4B9F-A4A5-8D75C2039357}" type="datetimeFigureOut">
              <a:rPr lang="ru-RU" altLang="ru-RU">
                <a:solidFill>
                  <a:srgbClr val="FFFFFF"/>
                </a:solidFill>
              </a:rPr>
              <a:pPr/>
              <a:t>16.02.2020</a:t>
            </a:fld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CB9451-9A4C-45D1-B912-C83E7CB4803A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04502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4106055-AF45-438F-9CB6-1DEDA55D38EA}" type="datetimeFigureOut">
              <a:rPr lang="ru-RU" altLang="ru-RU">
                <a:solidFill>
                  <a:srgbClr val="FFFFFF"/>
                </a:solidFill>
              </a:rPr>
              <a:pPr/>
              <a:t>16.02.2020</a:t>
            </a:fld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06A9B5-AE60-40ED-B771-AD3790D2FB41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3914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59119-726D-441F-9DA3-55DB71999967}" type="datetime1">
              <a:rPr lang="ru-RU" smtClean="0"/>
              <a:t>16.02.2020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F725D-725F-461B-9A77-66F106C240FC}" type="datetime1">
              <a:rPr lang="ru-RU" smtClean="0"/>
              <a:t>16.02.2020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2755C-2268-4349-B20F-0EEBFE00147B}" type="datetime1">
              <a:rPr lang="ru-RU" smtClean="0"/>
              <a:t>16.02.2020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E5D19-99D8-4376-9268-318122E95A2F}" type="datetime1">
              <a:rPr lang="ru-RU" smtClean="0"/>
              <a:t>16.02.2020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C0A46-D97C-483A-BCDB-783C21B4746D}" type="datetime1">
              <a:rPr lang="ru-RU" smtClean="0"/>
              <a:t>16.02.2020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E820B-87C3-4DCA-BA78-D3EA07869330}" type="datetime1">
              <a:rPr lang="ru-RU" smtClean="0"/>
              <a:t>16.02.2020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40FEA-91DF-4EF0-B32D-6258E9DB19E5}" type="datetime1">
              <a:rPr lang="ru-RU" smtClean="0"/>
              <a:t>16.02.2020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CB33B27-FEE7-47B2-8A18-E88D1E1C9FFF}" type="datetime1">
              <a:rPr lang="ru-RU" smtClean="0"/>
              <a:t>16.02.2020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>
              <a:gd name="T0" fmla="*/ 0 w 179"/>
              <a:gd name="T1" fmla="*/ 132 h 132"/>
              <a:gd name="T2" fmla="*/ 29 w 179"/>
              <a:gd name="T3" fmla="*/ 132 h 132"/>
              <a:gd name="T4" fmla="*/ 77 w 179"/>
              <a:gd name="T5" fmla="*/ 108 h 132"/>
              <a:gd name="T6" fmla="*/ 119 w 179"/>
              <a:gd name="T7" fmla="*/ 78 h 132"/>
              <a:gd name="T8" fmla="*/ 155 w 179"/>
              <a:gd name="T9" fmla="*/ 48 h 132"/>
              <a:gd name="T10" fmla="*/ 179 w 179"/>
              <a:gd name="T11" fmla="*/ 12 h 132"/>
              <a:gd name="T12" fmla="*/ 173 w 179"/>
              <a:gd name="T13" fmla="*/ 6 h 132"/>
              <a:gd name="T14" fmla="*/ 167 w 179"/>
              <a:gd name="T15" fmla="*/ 0 h 132"/>
              <a:gd name="T16" fmla="*/ 137 w 179"/>
              <a:gd name="T17" fmla="*/ 42 h 132"/>
              <a:gd name="T18" fmla="*/ 101 w 179"/>
              <a:gd name="T19" fmla="*/ 78 h 132"/>
              <a:gd name="T20" fmla="*/ 53 w 179"/>
              <a:gd name="T21" fmla="*/ 108 h 132"/>
              <a:gd name="T22" fmla="*/ 0 w 179"/>
              <a:gd name="T23" fmla="*/ 132 h 132"/>
              <a:gd name="T24" fmla="*/ 0 w 179"/>
              <a:gd name="T25" fmla="*/ 132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FFFFFF"/>
              </a:solidFill>
            </a:endParaRPr>
          </a:p>
        </p:txBody>
      </p:sp>
      <p:grpSp>
        <p:nvGrpSpPr>
          <p:cNvPr id="54275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54276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>
                <a:gd name="T0" fmla="*/ 5740 w 5740"/>
                <a:gd name="T1" fmla="*/ 4316 h 4316"/>
                <a:gd name="T2" fmla="*/ 0 w 5740"/>
                <a:gd name="T3" fmla="*/ 4316 h 4316"/>
                <a:gd name="T4" fmla="*/ 0 w 5740"/>
                <a:gd name="T5" fmla="*/ 0 h 4316"/>
                <a:gd name="T6" fmla="*/ 5740 w 5740"/>
                <a:gd name="T7" fmla="*/ 0 h 4316"/>
                <a:gd name="T8" fmla="*/ 5740 w 5740"/>
                <a:gd name="T9" fmla="*/ 4316 h 4316"/>
                <a:gd name="T10" fmla="*/ 5740 w 5740"/>
                <a:gd name="T11" fmla="*/ 4316 h 4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FFFFFF"/>
                </a:solidFill>
              </a:endParaRPr>
            </a:p>
          </p:txBody>
        </p:sp>
        <p:grpSp>
          <p:nvGrpSpPr>
            <p:cNvPr id="54277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54278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4279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4280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4281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4282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4283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>
                  <a:gd name="T0" fmla="*/ 376 w 382"/>
                  <a:gd name="T1" fmla="*/ 12 h 161"/>
                  <a:gd name="T2" fmla="*/ 257 w 382"/>
                  <a:gd name="T3" fmla="*/ 24 h 161"/>
                  <a:gd name="T4" fmla="*/ 149 w 382"/>
                  <a:gd name="T5" fmla="*/ 54 h 161"/>
                  <a:gd name="T6" fmla="*/ 101 w 382"/>
                  <a:gd name="T7" fmla="*/ 77 h 161"/>
                  <a:gd name="T8" fmla="*/ 59 w 382"/>
                  <a:gd name="T9" fmla="*/ 101 h 161"/>
                  <a:gd name="T10" fmla="*/ 24 w 382"/>
                  <a:gd name="T11" fmla="*/ 131 h 161"/>
                  <a:gd name="T12" fmla="*/ 0 w 382"/>
                  <a:gd name="T13" fmla="*/ 161 h 161"/>
                  <a:gd name="T14" fmla="*/ 0 w 382"/>
                  <a:gd name="T15" fmla="*/ 137 h 161"/>
                  <a:gd name="T16" fmla="*/ 29 w 382"/>
                  <a:gd name="T17" fmla="*/ 107 h 161"/>
                  <a:gd name="T18" fmla="*/ 65 w 382"/>
                  <a:gd name="T19" fmla="*/ 83 h 161"/>
                  <a:gd name="T20" fmla="*/ 155 w 382"/>
                  <a:gd name="T21" fmla="*/ 36 h 161"/>
                  <a:gd name="T22" fmla="*/ 257 w 382"/>
                  <a:gd name="T23" fmla="*/ 12 h 161"/>
                  <a:gd name="T24" fmla="*/ 376 w 382"/>
                  <a:gd name="T25" fmla="*/ 0 h 161"/>
                  <a:gd name="T26" fmla="*/ 376 w 382"/>
                  <a:gd name="T27" fmla="*/ 0 h 161"/>
                  <a:gd name="T28" fmla="*/ 382 w 382"/>
                  <a:gd name="T29" fmla="*/ 0 h 161"/>
                  <a:gd name="T30" fmla="*/ 382 w 382"/>
                  <a:gd name="T31" fmla="*/ 12 h 161"/>
                  <a:gd name="T32" fmla="*/ 376 w 382"/>
                  <a:gd name="T33" fmla="*/ 12 h 161"/>
                  <a:gd name="T34" fmla="*/ 376 w 382"/>
                  <a:gd name="T35" fmla="*/ 12 h 161"/>
                  <a:gd name="T36" fmla="*/ 376 w 382"/>
                  <a:gd name="T37" fmla="*/ 12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4284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>
                  <a:gd name="T0" fmla="*/ 257 w 443"/>
                  <a:gd name="T1" fmla="*/ 54 h 66"/>
                  <a:gd name="T2" fmla="*/ 353 w 443"/>
                  <a:gd name="T3" fmla="*/ 48 h 66"/>
                  <a:gd name="T4" fmla="*/ 443 w 443"/>
                  <a:gd name="T5" fmla="*/ 24 h 66"/>
                  <a:gd name="T6" fmla="*/ 443 w 443"/>
                  <a:gd name="T7" fmla="*/ 36 h 66"/>
                  <a:gd name="T8" fmla="*/ 353 w 443"/>
                  <a:gd name="T9" fmla="*/ 60 h 66"/>
                  <a:gd name="T10" fmla="*/ 257 w 443"/>
                  <a:gd name="T11" fmla="*/ 66 h 66"/>
                  <a:gd name="T12" fmla="*/ 186 w 443"/>
                  <a:gd name="T13" fmla="*/ 60 h 66"/>
                  <a:gd name="T14" fmla="*/ 120 w 443"/>
                  <a:gd name="T15" fmla="*/ 48 h 66"/>
                  <a:gd name="T16" fmla="*/ 60 w 443"/>
                  <a:gd name="T17" fmla="*/ 36 h 66"/>
                  <a:gd name="T18" fmla="*/ 0 w 443"/>
                  <a:gd name="T19" fmla="*/ 12 h 66"/>
                  <a:gd name="T20" fmla="*/ 0 w 443"/>
                  <a:gd name="T21" fmla="*/ 0 h 66"/>
                  <a:gd name="T22" fmla="*/ 54 w 443"/>
                  <a:gd name="T23" fmla="*/ 24 h 66"/>
                  <a:gd name="T24" fmla="*/ 120 w 443"/>
                  <a:gd name="T25" fmla="*/ 36 h 66"/>
                  <a:gd name="T26" fmla="*/ 186 w 443"/>
                  <a:gd name="T27" fmla="*/ 48 h 66"/>
                  <a:gd name="T28" fmla="*/ 257 w 443"/>
                  <a:gd name="T29" fmla="*/ 54 h 66"/>
                  <a:gd name="T30" fmla="*/ 257 w 443"/>
                  <a:gd name="T31" fmla="*/ 5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4285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>
                  <a:gd name="T0" fmla="*/ 12 w 89"/>
                  <a:gd name="T1" fmla="*/ 66 h 216"/>
                  <a:gd name="T2" fmla="*/ 18 w 89"/>
                  <a:gd name="T3" fmla="*/ 108 h 216"/>
                  <a:gd name="T4" fmla="*/ 36 w 89"/>
                  <a:gd name="T5" fmla="*/ 144 h 216"/>
                  <a:gd name="T6" fmla="*/ 60 w 89"/>
                  <a:gd name="T7" fmla="*/ 180 h 216"/>
                  <a:gd name="T8" fmla="*/ 89 w 89"/>
                  <a:gd name="T9" fmla="*/ 216 h 216"/>
                  <a:gd name="T10" fmla="*/ 72 w 89"/>
                  <a:gd name="T11" fmla="*/ 216 h 216"/>
                  <a:gd name="T12" fmla="*/ 42 w 89"/>
                  <a:gd name="T13" fmla="*/ 180 h 216"/>
                  <a:gd name="T14" fmla="*/ 18 w 89"/>
                  <a:gd name="T15" fmla="*/ 144 h 216"/>
                  <a:gd name="T16" fmla="*/ 6 w 89"/>
                  <a:gd name="T17" fmla="*/ 108 h 216"/>
                  <a:gd name="T18" fmla="*/ 0 w 89"/>
                  <a:gd name="T19" fmla="*/ 66 h 216"/>
                  <a:gd name="T20" fmla="*/ 0 w 89"/>
                  <a:gd name="T21" fmla="*/ 30 h 216"/>
                  <a:gd name="T22" fmla="*/ 12 w 89"/>
                  <a:gd name="T23" fmla="*/ 0 h 216"/>
                  <a:gd name="T24" fmla="*/ 30 w 89"/>
                  <a:gd name="T25" fmla="*/ 0 h 216"/>
                  <a:gd name="T26" fmla="*/ 18 w 89"/>
                  <a:gd name="T27" fmla="*/ 30 h 216"/>
                  <a:gd name="T28" fmla="*/ 12 w 89"/>
                  <a:gd name="T29" fmla="*/ 66 h 216"/>
                  <a:gd name="T30" fmla="*/ 12 w 89"/>
                  <a:gd name="T31" fmla="*/ 6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4286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>
                  <a:gd name="T0" fmla="*/ 382 w 747"/>
                  <a:gd name="T1" fmla="*/ 443 h 461"/>
                  <a:gd name="T2" fmla="*/ 311 w 747"/>
                  <a:gd name="T3" fmla="*/ 437 h 461"/>
                  <a:gd name="T4" fmla="*/ 245 w 747"/>
                  <a:gd name="T5" fmla="*/ 425 h 461"/>
                  <a:gd name="T6" fmla="*/ 185 w 747"/>
                  <a:gd name="T7" fmla="*/ 407 h 461"/>
                  <a:gd name="T8" fmla="*/ 131 w 747"/>
                  <a:gd name="T9" fmla="*/ 383 h 461"/>
                  <a:gd name="T10" fmla="*/ 83 w 747"/>
                  <a:gd name="T11" fmla="*/ 347 h 461"/>
                  <a:gd name="T12" fmla="*/ 53 w 747"/>
                  <a:gd name="T13" fmla="*/ 311 h 461"/>
                  <a:gd name="T14" fmla="*/ 30 w 747"/>
                  <a:gd name="T15" fmla="*/ 269 h 461"/>
                  <a:gd name="T16" fmla="*/ 24 w 747"/>
                  <a:gd name="T17" fmla="*/ 227 h 461"/>
                  <a:gd name="T18" fmla="*/ 30 w 747"/>
                  <a:gd name="T19" fmla="*/ 185 h 461"/>
                  <a:gd name="T20" fmla="*/ 53 w 747"/>
                  <a:gd name="T21" fmla="*/ 143 h 461"/>
                  <a:gd name="T22" fmla="*/ 83 w 747"/>
                  <a:gd name="T23" fmla="*/ 107 h 461"/>
                  <a:gd name="T24" fmla="*/ 131 w 747"/>
                  <a:gd name="T25" fmla="*/ 77 h 461"/>
                  <a:gd name="T26" fmla="*/ 185 w 747"/>
                  <a:gd name="T27" fmla="*/ 47 h 461"/>
                  <a:gd name="T28" fmla="*/ 245 w 747"/>
                  <a:gd name="T29" fmla="*/ 30 h 461"/>
                  <a:gd name="T30" fmla="*/ 311 w 747"/>
                  <a:gd name="T31" fmla="*/ 18 h 461"/>
                  <a:gd name="T32" fmla="*/ 382 w 747"/>
                  <a:gd name="T33" fmla="*/ 12 h 461"/>
                  <a:gd name="T34" fmla="*/ 478 w 747"/>
                  <a:gd name="T35" fmla="*/ 18 h 461"/>
                  <a:gd name="T36" fmla="*/ 562 w 747"/>
                  <a:gd name="T37" fmla="*/ 41 h 461"/>
                  <a:gd name="T38" fmla="*/ 562 w 747"/>
                  <a:gd name="T39" fmla="*/ 36 h 461"/>
                  <a:gd name="T40" fmla="*/ 562 w 747"/>
                  <a:gd name="T41" fmla="*/ 30 h 461"/>
                  <a:gd name="T42" fmla="*/ 478 w 747"/>
                  <a:gd name="T43" fmla="*/ 6 h 461"/>
                  <a:gd name="T44" fmla="*/ 382 w 747"/>
                  <a:gd name="T45" fmla="*/ 0 h 461"/>
                  <a:gd name="T46" fmla="*/ 305 w 747"/>
                  <a:gd name="T47" fmla="*/ 6 h 461"/>
                  <a:gd name="T48" fmla="*/ 233 w 747"/>
                  <a:gd name="T49" fmla="*/ 18 h 461"/>
                  <a:gd name="T50" fmla="*/ 167 w 747"/>
                  <a:gd name="T51" fmla="*/ 41 h 461"/>
                  <a:gd name="T52" fmla="*/ 113 w 747"/>
                  <a:gd name="T53" fmla="*/ 65 h 461"/>
                  <a:gd name="T54" fmla="*/ 65 w 747"/>
                  <a:gd name="T55" fmla="*/ 101 h 461"/>
                  <a:gd name="T56" fmla="*/ 30 w 747"/>
                  <a:gd name="T57" fmla="*/ 137 h 461"/>
                  <a:gd name="T58" fmla="*/ 6 w 747"/>
                  <a:gd name="T59" fmla="*/ 179 h 461"/>
                  <a:gd name="T60" fmla="*/ 0 w 747"/>
                  <a:gd name="T61" fmla="*/ 227 h 461"/>
                  <a:gd name="T62" fmla="*/ 6 w 747"/>
                  <a:gd name="T63" fmla="*/ 275 h 461"/>
                  <a:gd name="T64" fmla="*/ 30 w 747"/>
                  <a:gd name="T65" fmla="*/ 317 h 461"/>
                  <a:gd name="T66" fmla="*/ 65 w 747"/>
                  <a:gd name="T67" fmla="*/ 359 h 461"/>
                  <a:gd name="T68" fmla="*/ 113 w 747"/>
                  <a:gd name="T69" fmla="*/ 395 h 461"/>
                  <a:gd name="T70" fmla="*/ 167 w 747"/>
                  <a:gd name="T71" fmla="*/ 419 h 461"/>
                  <a:gd name="T72" fmla="*/ 233 w 747"/>
                  <a:gd name="T73" fmla="*/ 443 h 461"/>
                  <a:gd name="T74" fmla="*/ 305 w 747"/>
                  <a:gd name="T75" fmla="*/ 455 h 461"/>
                  <a:gd name="T76" fmla="*/ 382 w 747"/>
                  <a:gd name="T77" fmla="*/ 461 h 461"/>
                  <a:gd name="T78" fmla="*/ 448 w 747"/>
                  <a:gd name="T79" fmla="*/ 455 h 461"/>
                  <a:gd name="T80" fmla="*/ 508 w 747"/>
                  <a:gd name="T81" fmla="*/ 449 h 461"/>
                  <a:gd name="T82" fmla="*/ 609 w 747"/>
                  <a:gd name="T83" fmla="*/ 413 h 461"/>
                  <a:gd name="T84" fmla="*/ 657 w 747"/>
                  <a:gd name="T85" fmla="*/ 389 h 461"/>
                  <a:gd name="T86" fmla="*/ 693 w 747"/>
                  <a:gd name="T87" fmla="*/ 359 h 461"/>
                  <a:gd name="T88" fmla="*/ 723 w 747"/>
                  <a:gd name="T89" fmla="*/ 329 h 461"/>
                  <a:gd name="T90" fmla="*/ 747 w 747"/>
                  <a:gd name="T91" fmla="*/ 293 h 461"/>
                  <a:gd name="T92" fmla="*/ 741 w 747"/>
                  <a:gd name="T93" fmla="*/ 287 h 461"/>
                  <a:gd name="T94" fmla="*/ 729 w 747"/>
                  <a:gd name="T95" fmla="*/ 281 h 461"/>
                  <a:gd name="T96" fmla="*/ 711 w 747"/>
                  <a:gd name="T97" fmla="*/ 317 h 461"/>
                  <a:gd name="T98" fmla="*/ 681 w 747"/>
                  <a:gd name="T99" fmla="*/ 347 h 461"/>
                  <a:gd name="T100" fmla="*/ 645 w 747"/>
                  <a:gd name="T101" fmla="*/ 377 h 461"/>
                  <a:gd name="T102" fmla="*/ 604 w 747"/>
                  <a:gd name="T103" fmla="*/ 401 h 461"/>
                  <a:gd name="T104" fmla="*/ 502 w 747"/>
                  <a:gd name="T105" fmla="*/ 431 h 461"/>
                  <a:gd name="T106" fmla="*/ 442 w 747"/>
                  <a:gd name="T107" fmla="*/ 443 h 461"/>
                  <a:gd name="T108" fmla="*/ 382 w 747"/>
                  <a:gd name="T109" fmla="*/ 443 h 461"/>
                  <a:gd name="T110" fmla="*/ 382 w 747"/>
                  <a:gd name="T111" fmla="*/ 44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4287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>
                  <a:gd name="T0" fmla="*/ 0 w 96"/>
                  <a:gd name="T1" fmla="*/ 0 h 30"/>
                  <a:gd name="T2" fmla="*/ 0 w 96"/>
                  <a:gd name="T3" fmla="*/ 12 h 30"/>
                  <a:gd name="T4" fmla="*/ 48 w 96"/>
                  <a:gd name="T5" fmla="*/ 18 h 30"/>
                  <a:gd name="T6" fmla="*/ 96 w 96"/>
                  <a:gd name="T7" fmla="*/ 30 h 30"/>
                  <a:gd name="T8" fmla="*/ 96 w 96"/>
                  <a:gd name="T9" fmla="*/ 24 h 30"/>
                  <a:gd name="T10" fmla="*/ 96 w 96"/>
                  <a:gd name="T11" fmla="*/ 18 h 30"/>
                  <a:gd name="T12" fmla="*/ 48 w 96"/>
                  <a:gd name="T13" fmla="*/ 12 h 30"/>
                  <a:gd name="T14" fmla="*/ 0 w 96"/>
                  <a:gd name="T15" fmla="*/ 0 h 30"/>
                  <a:gd name="T16" fmla="*/ 0 w 96"/>
                  <a:gd name="T1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4288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54289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54290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4291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4292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4293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4294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4295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4296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4297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4298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>
                  <a:gd name="T0" fmla="*/ 6 w 448"/>
                  <a:gd name="T1" fmla="*/ 6 h 186"/>
                  <a:gd name="T2" fmla="*/ 78 w 448"/>
                  <a:gd name="T3" fmla="*/ 12 h 186"/>
                  <a:gd name="T4" fmla="*/ 150 w 448"/>
                  <a:gd name="T5" fmla="*/ 18 h 186"/>
                  <a:gd name="T6" fmla="*/ 215 w 448"/>
                  <a:gd name="T7" fmla="*/ 36 h 186"/>
                  <a:gd name="T8" fmla="*/ 275 w 448"/>
                  <a:gd name="T9" fmla="*/ 60 h 186"/>
                  <a:gd name="T10" fmla="*/ 329 w 448"/>
                  <a:gd name="T11" fmla="*/ 84 h 186"/>
                  <a:gd name="T12" fmla="*/ 377 w 448"/>
                  <a:gd name="T13" fmla="*/ 114 h 186"/>
                  <a:gd name="T14" fmla="*/ 419 w 448"/>
                  <a:gd name="T15" fmla="*/ 150 h 186"/>
                  <a:gd name="T16" fmla="*/ 448 w 448"/>
                  <a:gd name="T17" fmla="*/ 186 h 186"/>
                  <a:gd name="T18" fmla="*/ 448 w 448"/>
                  <a:gd name="T19" fmla="*/ 162 h 186"/>
                  <a:gd name="T20" fmla="*/ 413 w 448"/>
                  <a:gd name="T21" fmla="*/ 126 h 186"/>
                  <a:gd name="T22" fmla="*/ 371 w 448"/>
                  <a:gd name="T23" fmla="*/ 96 h 186"/>
                  <a:gd name="T24" fmla="*/ 323 w 448"/>
                  <a:gd name="T25" fmla="*/ 66 h 186"/>
                  <a:gd name="T26" fmla="*/ 269 w 448"/>
                  <a:gd name="T27" fmla="*/ 48 h 186"/>
                  <a:gd name="T28" fmla="*/ 144 w 448"/>
                  <a:gd name="T29" fmla="*/ 12 h 186"/>
                  <a:gd name="T30" fmla="*/ 78 w 448"/>
                  <a:gd name="T31" fmla="*/ 6 h 186"/>
                  <a:gd name="T32" fmla="*/ 6 w 448"/>
                  <a:gd name="T33" fmla="*/ 0 h 186"/>
                  <a:gd name="T34" fmla="*/ 0 w 448"/>
                  <a:gd name="T35" fmla="*/ 0 h 186"/>
                  <a:gd name="T36" fmla="*/ 0 w 448"/>
                  <a:gd name="T37" fmla="*/ 0 h 186"/>
                  <a:gd name="T38" fmla="*/ 0 w 448"/>
                  <a:gd name="T39" fmla="*/ 6 h 186"/>
                  <a:gd name="T40" fmla="*/ 0 w 448"/>
                  <a:gd name="T41" fmla="*/ 6 h 186"/>
                  <a:gd name="T42" fmla="*/ 6 w 448"/>
                  <a:gd name="T43" fmla="*/ 6 h 186"/>
                  <a:gd name="T44" fmla="*/ 6 w 448"/>
                  <a:gd name="T45" fmla="*/ 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4299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>
                  <a:gd name="T0" fmla="*/ 23 w 890"/>
                  <a:gd name="T1" fmla="*/ 276 h 462"/>
                  <a:gd name="T2" fmla="*/ 29 w 890"/>
                  <a:gd name="T3" fmla="*/ 222 h 462"/>
                  <a:gd name="T4" fmla="*/ 59 w 890"/>
                  <a:gd name="T5" fmla="*/ 174 h 462"/>
                  <a:gd name="T6" fmla="*/ 95 w 890"/>
                  <a:gd name="T7" fmla="*/ 132 h 462"/>
                  <a:gd name="T8" fmla="*/ 149 w 890"/>
                  <a:gd name="T9" fmla="*/ 96 h 462"/>
                  <a:gd name="T10" fmla="*/ 209 w 890"/>
                  <a:gd name="T11" fmla="*/ 60 h 462"/>
                  <a:gd name="T12" fmla="*/ 281 w 890"/>
                  <a:gd name="T13" fmla="*/ 36 h 462"/>
                  <a:gd name="T14" fmla="*/ 364 w 890"/>
                  <a:gd name="T15" fmla="*/ 24 h 462"/>
                  <a:gd name="T16" fmla="*/ 448 w 890"/>
                  <a:gd name="T17" fmla="*/ 18 h 462"/>
                  <a:gd name="T18" fmla="*/ 532 w 890"/>
                  <a:gd name="T19" fmla="*/ 24 h 462"/>
                  <a:gd name="T20" fmla="*/ 609 w 890"/>
                  <a:gd name="T21" fmla="*/ 36 h 462"/>
                  <a:gd name="T22" fmla="*/ 681 w 890"/>
                  <a:gd name="T23" fmla="*/ 60 h 462"/>
                  <a:gd name="T24" fmla="*/ 741 w 890"/>
                  <a:gd name="T25" fmla="*/ 96 h 462"/>
                  <a:gd name="T26" fmla="*/ 795 w 890"/>
                  <a:gd name="T27" fmla="*/ 132 h 462"/>
                  <a:gd name="T28" fmla="*/ 831 w 890"/>
                  <a:gd name="T29" fmla="*/ 174 h 462"/>
                  <a:gd name="T30" fmla="*/ 861 w 890"/>
                  <a:gd name="T31" fmla="*/ 222 h 462"/>
                  <a:gd name="T32" fmla="*/ 867 w 890"/>
                  <a:gd name="T33" fmla="*/ 276 h 462"/>
                  <a:gd name="T34" fmla="*/ 855 w 890"/>
                  <a:gd name="T35" fmla="*/ 330 h 462"/>
                  <a:gd name="T36" fmla="*/ 831 w 890"/>
                  <a:gd name="T37" fmla="*/ 378 h 462"/>
                  <a:gd name="T38" fmla="*/ 783 w 890"/>
                  <a:gd name="T39" fmla="*/ 426 h 462"/>
                  <a:gd name="T40" fmla="*/ 723 w 890"/>
                  <a:gd name="T41" fmla="*/ 462 h 462"/>
                  <a:gd name="T42" fmla="*/ 765 w 890"/>
                  <a:gd name="T43" fmla="*/ 462 h 462"/>
                  <a:gd name="T44" fmla="*/ 819 w 890"/>
                  <a:gd name="T45" fmla="*/ 426 h 462"/>
                  <a:gd name="T46" fmla="*/ 855 w 890"/>
                  <a:gd name="T47" fmla="*/ 378 h 462"/>
                  <a:gd name="T48" fmla="*/ 884 w 890"/>
                  <a:gd name="T49" fmla="*/ 330 h 462"/>
                  <a:gd name="T50" fmla="*/ 890 w 890"/>
                  <a:gd name="T51" fmla="*/ 276 h 462"/>
                  <a:gd name="T52" fmla="*/ 884 w 890"/>
                  <a:gd name="T53" fmla="*/ 222 h 462"/>
                  <a:gd name="T54" fmla="*/ 855 w 890"/>
                  <a:gd name="T55" fmla="*/ 168 h 462"/>
                  <a:gd name="T56" fmla="*/ 813 w 890"/>
                  <a:gd name="T57" fmla="*/ 120 h 462"/>
                  <a:gd name="T58" fmla="*/ 759 w 890"/>
                  <a:gd name="T59" fmla="*/ 84 h 462"/>
                  <a:gd name="T60" fmla="*/ 693 w 890"/>
                  <a:gd name="T61" fmla="*/ 48 h 462"/>
                  <a:gd name="T62" fmla="*/ 621 w 890"/>
                  <a:gd name="T63" fmla="*/ 24 h 462"/>
                  <a:gd name="T64" fmla="*/ 538 w 890"/>
                  <a:gd name="T65" fmla="*/ 6 h 462"/>
                  <a:gd name="T66" fmla="*/ 448 w 890"/>
                  <a:gd name="T67" fmla="*/ 0 h 462"/>
                  <a:gd name="T68" fmla="*/ 358 w 890"/>
                  <a:gd name="T69" fmla="*/ 6 h 462"/>
                  <a:gd name="T70" fmla="*/ 275 w 890"/>
                  <a:gd name="T71" fmla="*/ 24 h 462"/>
                  <a:gd name="T72" fmla="*/ 197 w 890"/>
                  <a:gd name="T73" fmla="*/ 48 h 462"/>
                  <a:gd name="T74" fmla="*/ 131 w 890"/>
                  <a:gd name="T75" fmla="*/ 84 h 462"/>
                  <a:gd name="T76" fmla="*/ 77 w 890"/>
                  <a:gd name="T77" fmla="*/ 120 h 462"/>
                  <a:gd name="T78" fmla="*/ 35 w 890"/>
                  <a:gd name="T79" fmla="*/ 168 h 462"/>
                  <a:gd name="T80" fmla="*/ 12 w 890"/>
                  <a:gd name="T81" fmla="*/ 222 h 462"/>
                  <a:gd name="T82" fmla="*/ 0 w 890"/>
                  <a:gd name="T83" fmla="*/ 276 h 462"/>
                  <a:gd name="T84" fmla="*/ 6 w 890"/>
                  <a:gd name="T85" fmla="*/ 330 h 462"/>
                  <a:gd name="T86" fmla="*/ 35 w 890"/>
                  <a:gd name="T87" fmla="*/ 378 h 462"/>
                  <a:gd name="T88" fmla="*/ 71 w 890"/>
                  <a:gd name="T89" fmla="*/ 426 h 462"/>
                  <a:gd name="T90" fmla="*/ 125 w 890"/>
                  <a:gd name="T91" fmla="*/ 462 h 462"/>
                  <a:gd name="T92" fmla="*/ 167 w 890"/>
                  <a:gd name="T93" fmla="*/ 462 h 462"/>
                  <a:gd name="T94" fmla="*/ 107 w 890"/>
                  <a:gd name="T95" fmla="*/ 426 h 462"/>
                  <a:gd name="T96" fmla="*/ 59 w 890"/>
                  <a:gd name="T97" fmla="*/ 378 h 462"/>
                  <a:gd name="T98" fmla="*/ 35 w 890"/>
                  <a:gd name="T99" fmla="*/ 330 h 462"/>
                  <a:gd name="T100" fmla="*/ 23 w 890"/>
                  <a:gd name="T101" fmla="*/ 276 h 462"/>
                  <a:gd name="T102" fmla="*/ 23 w 890"/>
                  <a:gd name="T103" fmla="*/ 276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4300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>
                  <a:gd name="T0" fmla="*/ 18 w 406"/>
                  <a:gd name="T1" fmla="*/ 300 h 486"/>
                  <a:gd name="T2" fmla="*/ 24 w 406"/>
                  <a:gd name="T3" fmla="*/ 246 h 486"/>
                  <a:gd name="T4" fmla="*/ 48 w 406"/>
                  <a:gd name="T5" fmla="*/ 198 h 486"/>
                  <a:gd name="T6" fmla="*/ 83 w 406"/>
                  <a:gd name="T7" fmla="*/ 150 h 486"/>
                  <a:gd name="T8" fmla="*/ 131 w 406"/>
                  <a:gd name="T9" fmla="*/ 108 h 486"/>
                  <a:gd name="T10" fmla="*/ 185 w 406"/>
                  <a:gd name="T11" fmla="*/ 72 h 486"/>
                  <a:gd name="T12" fmla="*/ 251 w 406"/>
                  <a:gd name="T13" fmla="*/ 42 h 486"/>
                  <a:gd name="T14" fmla="*/ 329 w 406"/>
                  <a:gd name="T15" fmla="*/ 24 h 486"/>
                  <a:gd name="T16" fmla="*/ 406 w 406"/>
                  <a:gd name="T17" fmla="*/ 6 h 486"/>
                  <a:gd name="T18" fmla="*/ 406 w 406"/>
                  <a:gd name="T19" fmla="*/ 0 h 486"/>
                  <a:gd name="T20" fmla="*/ 323 w 406"/>
                  <a:gd name="T21" fmla="*/ 12 h 486"/>
                  <a:gd name="T22" fmla="*/ 245 w 406"/>
                  <a:gd name="T23" fmla="*/ 36 h 486"/>
                  <a:gd name="T24" fmla="*/ 179 w 406"/>
                  <a:gd name="T25" fmla="*/ 66 h 486"/>
                  <a:gd name="T26" fmla="*/ 119 w 406"/>
                  <a:gd name="T27" fmla="*/ 102 h 486"/>
                  <a:gd name="T28" fmla="*/ 72 w 406"/>
                  <a:gd name="T29" fmla="*/ 144 h 486"/>
                  <a:gd name="T30" fmla="*/ 30 w 406"/>
                  <a:gd name="T31" fmla="*/ 192 h 486"/>
                  <a:gd name="T32" fmla="*/ 6 w 406"/>
                  <a:gd name="T33" fmla="*/ 246 h 486"/>
                  <a:gd name="T34" fmla="*/ 0 w 406"/>
                  <a:gd name="T35" fmla="*/ 300 h 486"/>
                  <a:gd name="T36" fmla="*/ 6 w 406"/>
                  <a:gd name="T37" fmla="*/ 348 h 486"/>
                  <a:gd name="T38" fmla="*/ 30 w 406"/>
                  <a:gd name="T39" fmla="*/ 396 h 486"/>
                  <a:gd name="T40" fmla="*/ 66 w 406"/>
                  <a:gd name="T41" fmla="*/ 444 h 486"/>
                  <a:gd name="T42" fmla="*/ 107 w 406"/>
                  <a:gd name="T43" fmla="*/ 486 h 486"/>
                  <a:gd name="T44" fmla="*/ 131 w 406"/>
                  <a:gd name="T45" fmla="*/ 486 h 486"/>
                  <a:gd name="T46" fmla="*/ 83 w 406"/>
                  <a:gd name="T47" fmla="*/ 450 h 486"/>
                  <a:gd name="T48" fmla="*/ 48 w 406"/>
                  <a:gd name="T49" fmla="*/ 402 h 486"/>
                  <a:gd name="T50" fmla="*/ 24 w 406"/>
                  <a:gd name="T51" fmla="*/ 354 h 486"/>
                  <a:gd name="T52" fmla="*/ 18 w 406"/>
                  <a:gd name="T53" fmla="*/ 300 h 486"/>
                  <a:gd name="T54" fmla="*/ 18 w 406"/>
                  <a:gd name="T55" fmla="*/ 300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4301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>
                  <a:gd name="T0" fmla="*/ 89 w 107"/>
                  <a:gd name="T1" fmla="*/ 84 h 252"/>
                  <a:gd name="T2" fmla="*/ 83 w 107"/>
                  <a:gd name="T3" fmla="*/ 132 h 252"/>
                  <a:gd name="T4" fmla="*/ 65 w 107"/>
                  <a:gd name="T5" fmla="*/ 174 h 252"/>
                  <a:gd name="T6" fmla="*/ 36 w 107"/>
                  <a:gd name="T7" fmla="*/ 216 h 252"/>
                  <a:gd name="T8" fmla="*/ 0 w 107"/>
                  <a:gd name="T9" fmla="*/ 252 h 252"/>
                  <a:gd name="T10" fmla="*/ 18 w 107"/>
                  <a:gd name="T11" fmla="*/ 252 h 252"/>
                  <a:gd name="T12" fmla="*/ 53 w 107"/>
                  <a:gd name="T13" fmla="*/ 216 h 252"/>
                  <a:gd name="T14" fmla="*/ 83 w 107"/>
                  <a:gd name="T15" fmla="*/ 174 h 252"/>
                  <a:gd name="T16" fmla="*/ 101 w 107"/>
                  <a:gd name="T17" fmla="*/ 132 h 252"/>
                  <a:gd name="T18" fmla="*/ 107 w 107"/>
                  <a:gd name="T19" fmla="*/ 84 h 252"/>
                  <a:gd name="T20" fmla="*/ 101 w 107"/>
                  <a:gd name="T21" fmla="*/ 42 h 252"/>
                  <a:gd name="T22" fmla="*/ 89 w 107"/>
                  <a:gd name="T23" fmla="*/ 0 h 252"/>
                  <a:gd name="T24" fmla="*/ 65 w 107"/>
                  <a:gd name="T25" fmla="*/ 0 h 252"/>
                  <a:gd name="T26" fmla="*/ 83 w 107"/>
                  <a:gd name="T27" fmla="*/ 42 h 252"/>
                  <a:gd name="T28" fmla="*/ 89 w 107"/>
                  <a:gd name="T29" fmla="*/ 84 h 252"/>
                  <a:gd name="T30" fmla="*/ 89 w 107"/>
                  <a:gd name="T31" fmla="*/ 84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4302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>
                  <a:gd name="T0" fmla="*/ 518 w 835"/>
                  <a:gd name="T1" fmla="*/ 18 h 150"/>
                  <a:gd name="T2" fmla="*/ 597 w 835"/>
                  <a:gd name="T3" fmla="*/ 24 h 150"/>
                  <a:gd name="T4" fmla="*/ 682 w 835"/>
                  <a:gd name="T5" fmla="*/ 30 h 150"/>
                  <a:gd name="T6" fmla="*/ 755 w 835"/>
                  <a:gd name="T7" fmla="*/ 42 h 150"/>
                  <a:gd name="T8" fmla="*/ 828 w 835"/>
                  <a:gd name="T9" fmla="*/ 60 h 150"/>
                  <a:gd name="T10" fmla="*/ 835 w 835"/>
                  <a:gd name="T11" fmla="*/ 42 h 150"/>
                  <a:gd name="T12" fmla="*/ 761 w 835"/>
                  <a:gd name="T13" fmla="*/ 24 h 150"/>
                  <a:gd name="T14" fmla="*/ 688 w 835"/>
                  <a:gd name="T15" fmla="*/ 12 h 150"/>
                  <a:gd name="T16" fmla="*/ 603 w 835"/>
                  <a:gd name="T17" fmla="*/ 6 h 150"/>
                  <a:gd name="T18" fmla="*/ 518 w 835"/>
                  <a:gd name="T19" fmla="*/ 0 h 150"/>
                  <a:gd name="T20" fmla="*/ 372 w 835"/>
                  <a:gd name="T21" fmla="*/ 12 h 150"/>
                  <a:gd name="T22" fmla="*/ 232 w 835"/>
                  <a:gd name="T23" fmla="*/ 36 h 150"/>
                  <a:gd name="T24" fmla="*/ 110 w 835"/>
                  <a:gd name="T25" fmla="*/ 78 h 150"/>
                  <a:gd name="T26" fmla="*/ 0 w 835"/>
                  <a:gd name="T27" fmla="*/ 132 h 150"/>
                  <a:gd name="T28" fmla="*/ 19 w 835"/>
                  <a:gd name="T29" fmla="*/ 150 h 150"/>
                  <a:gd name="T30" fmla="*/ 122 w 835"/>
                  <a:gd name="T31" fmla="*/ 96 h 150"/>
                  <a:gd name="T32" fmla="*/ 244 w 835"/>
                  <a:gd name="T33" fmla="*/ 54 h 150"/>
                  <a:gd name="T34" fmla="*/ 378 w 835"/>
                  <a:gd name="T35" fmla="*/ 30 h 150"/>
                  <a:gd name="T36" fmla="*/ 518 w 835"/>
                  <a:gd name="T37" fmla="*/ 18 h 150"/>
                  <a:gd name="T38" fmla="*/ 518 w 835"/>
                  <a:gd name="T39" fmla="*/ 18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4303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>
                  <a:gd name="T0" fmla="*/ 31 w 171"/>
                  <a:gd name="T1" fmla="*/ 263 h 461"/>
                  <a:gd name="T2" fmla="*/ 43 w 171"/>
                  <a:gd name="T3" fmla="*/ 191 h 461"/>
                  <a:gd name="T4" fmla="*/ 67 w 171"/>
                  <a:gd name="T5" fmla="*/ 131 h 461"/>
                  <a:gd name="T6" fmla="*/ 116 w 171"/>
                  <a:gd name="T7" fmla="*/ 72 h 461"/>
                  <a:gd name="T8" fmla="*/ 171 w 171"/>
                  <a:gd name="T9" fmla="*/ 18 h 461"/>
                  <a:gd name="T10" fmla="*/ 153 w 171"/>
                  <a:gd name="T11" fmla="*/ 0 h 461"/>
                  <a:gd name="T12" fmla="*/ 86 w 171"/>
                  <a:gd name="T13" fmla="*/ 60 h 461"/>
                  <a:gd name="T14" fmla="*/ 43 w 171"/>
                  <a:gd name="T15" fmla="*/ 120 h 461"/>
                  <a:gd name="T16" fmla="*/ 13 w 171"/>
                  <a:gd name="T17" fmla="*/ 191 h 461"/>
                  <a:gd name="T18" fmla="*/ 0 w 171"/>
                  <a:gd name="T19" fmla="*/ 263 h 461"/>
                  <a:gd name="T20" fmla="*/ 6 w 171"/>
                  <a:gd name="T21" fmla="*/ 317 h 461"/>
                  <a:gd name="T22" fmla="*/ 25 w 171"/>
                  <a:gd name="T23" fmla="*/ 365 h 461"/>
                  <a:gd name="T24" fmla="*/ 49 w 171"/>
                  <a:gd name="T25" fmla="*/ 413 h 461"/>
                  <a:gd name="T26" fmla="*/ 86 w 171"/>
                  <a:gd name="T27" fmla="*/ 461 h 461"/>
                  <a:gd name="T28" fmla="*/ 122 w 171"/>
                  <a:gd name="T29" fmla="*/ 461 h 461"/>
                  <a:gd name="T30" fmla="*/ 86 w 171"/>
                  <a:gd name="T31" fmla="*/ 413 h 461"/>
                  <a:gd name="T32" fmla="*/ 55 w 171"/>
                  <a:gd name="T33" fmla="*/ 365 h 461"/>
                  <a:gd name="T34" fmla="*/ 37 w 171"/>
                  <a:gd name="T35" fmla="*/ 317 h 461"/>
                  <a:gd name="T36" fmla="*/ 31 w 171"/>
                  <a:gd name="T37" fmla="*/ 263 h 461"/>
                  <a:gd name="T38" fmla="*/ 31 w 171"/>
                  <a:gd name="T39" fmla="*/ 26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4304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>
                  <a:gd name="T0" fmla="*/ 360 w 360"/>
                  <a:gd name="T1" fmla="*/ 365 h 563"/>
                  <a:gd name="T2" fmla="*/ 353 w 360"/>
                  <a:gd name="T3" fmla="*/ 305 h 563"/>
                  <a:gd name="T4" fmla="*/ 335 w 360"/>
                  <a:gd name="T5" fmla="*/ 251 h 563"/>
                  <a:gd name="T6" fmla="*/ 305 w 360"/>
                  <a:gd name="T7" fmla="*/ 204 h 563"/>
                  <a:gd name="T8" fmla="*/ 262 w 360"/>
                  <a:gd name="T9" fmla="*/ 156 h 563"/>
                  <a:gd name="T10" fmla="*/ 213 w 360"/>
                  <a:gd name="T11" fmla="*/ 108 h 563"/>
                  <a:gd name="T12" fmla="*/ 159 w 360"/>
                  <a:gd name="T13" fmla="*/ 66 h 563"/>
                  <a:gd name="T14" fmla="*/ 92 w 360"/>
                  <a:gd name="T15" fmla="*/ 30 h 563"/>
                  <a:gd name="T16" fmla="*/ 19 w 360"/>
                  <a:gd name="T17" fmla="*/ 0 h 563"/>
                  <a:gd name="T18" fmla="*/ 0 w 360"/>
                  <a:gd name="T19" fmla="*/ 12 h 563"/>
                  <a:gd name="T20" fmla="*/ 67 w 360"/>
                  <a:gd name="T21" fmla="*/ 42 h 563"/>
                  <a:gd name="T22" fmla="*/ 134 w 360"/>
                  <a:gd name="T23" fmla="*/ 78 h 563"/>
                  <a:gd name="T24" fmla="*/ 189 w 360"/>
                  <a:gd name="T25" fmla="*/ 114 h 563"/>
                  <a:gd name="T26" fmla="*/ 238 w 360"/>
                  <a:gd name="T27" fmla="*/ 162 h 563"/>
                  <a:gd name="T28" fmla="*/ 274 w 360"/>
                  <a:gd name="T29" fmla="*/ 210 h 563"/>
                  <a:gd name="T30" fmla="*/ 299 w 360"/>
                  <a:gd name="T31" fmla="*/ 257 h 563"/>
                  <a:gd name="T32" fmla="*/ 317 w 360"/>
                  <a:gd name="T33" fmla="*/ 311 h 563"/>
                  <a:gd name="T34" fmla="*/ 323 w 360"/>
                  <a:gd name="T35" fmla="*/ 365 h 563"/>
                  <a:gd name="T36" fmla="*/ 317 w 360"/>
                  <a:gd name="T37" fmla="*/ 419 h 563"/>
                  <a:gd name="T38" fmla="*/ 299 w 360"/>
                  <a:gd name="T39" fmla="*/ 467 h 563"/>
                  <a:gd name="T40" fmla="*/ 274 w 360"/>
                  <a:gd name="T41" fmla="*/ 515 h 563"/>
                  <a:gd name="T42" fmla="*/ 238 w 360"/>
                  <a:gd name="T43" fmla="*/ 563 h 563"/>
                  <a:gd name="T44" fmla="*/ 268 w 360"/>
                  <a:gd name="T45" fmla="*/ 563 h 563"/>
                  <a:gd name="T46" fmla="*/ 311 w 360"/>
                  <a:gd name="T47" fmla="*/ 515 h 563"/>
                  <a:gd name="T48" fmla="*/ 335 w 360"/>
                  <a:gd name="T49" fmla="*/ 467 h 563"/>
                  <a:gd name="T50" fmla="*/ 353 w 360"/>
                  <a:gd name="T51" fmla="*/ 419 h 563"/>
                  <a:gd name="T52" fmla="*/ 360 w 360"/>
                  <a:gd name="T53" fmla="*/ 365 h 563"/>
                  <a:gd name="T54" fmla="*/ 360 w 360"/>
                  <a:gd name="T55" fmla="*/ 365 h 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4305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>
                  <a:gd name="T0" fmla="*/ 1053 w 1078"/>
                  <a:gd name="T1" fmla="*/ 425 h 425"/>
                  <a:gd name="T2" fmla="*/ 1078 w 1078"/>
                  <a:gd name="T3" fmla="*/ 419 h 425"/>
                  <a:gd name="T4" fmla="*/ 1066 w 1078"/>
                  <a:gd name="T5" fmla="*/ 377 h 425"/>
                  <a:gd name="T6" fmla="*/ 1047 w 1078"/>
                  <a:gd name="T7" fmla="*/ 336 h 425"/>
                  <a:gd name="T8" fmla="*/ 986 w 1078"/>
                  <a:gd name="T9" fmla="*/ 252 h 425"/>
                  <a:gd name="T10" fmla="*/ 907 w 1078"/>
                  <a:gd name="T11" fmla="*/ 180 h 425"/>
                  <a:gd name="T12" fmla="*/ 810 w 1078"/>
                  <a:gd name="T13" fmla="*/ 120 h 425"/>
                  <a:gd name="T14" fmla="*/ 694 w 1078"/>
                  <a:gd name="T15" fmla="*/ 72 h 425"/>
                  <a:gd name="T16" fmla="*/ 560 w 1078"/>
                  <a:gd name="T17" fmla="*/ 30 h 425"/>
                  <a:gd name="T18" fmla="*/ 420 w 1078"/>
                  <a:gd name="T19" fmla="*/ 6 h 425"/>
                  <a:gd name="T20" fmla="*/ 268 w 1078"/>
                  <a:gd name="T21" fmla="*/ 0 h 425"/>
                  <a:gd name="T22" fmla="*/ 134 w 1078"/>
                  <a:gd name="T23" fmla="*/ 6 h 425"/>
                  <a:gd name="T24" fmla="*/ 0 w 1078"/>
                  <a:gd name="T25" fmla="*/ 24 h 425"/>
                  <a:gd name="T26" fmla="*/ 12 w 1078"/>
                  <a:gd name="T27" fmla="*/ 36 h 425"/>
                  <a:gd name="T28" fmla="*/ 134 w 1078"/>
                  <a:gd name="T29" fmla="*/ 18 h 425"/>
                  <a:gd name="T30" fmla="*/ 268 w 1078"/>
                  <a:gd name="T31" fmla="*/ 12 h 425"/>
                  <a:gd name="T32" fmla="*/ 420 w 1078"/>
                  <a:gd name="T33" fmla="*/ 18 h 425"/>
                  <a:gd name="T34" fmla="*/ 554 w 1078"/>
                  <a:gd name="T35" fmla="*/ 42 h 425"/>
                  <a:gd name="T36" fmla="*/ 682 w 1078"/>
                  <a:gd name="T37" fmla="*/ 84 h 425"/>
                  <a:gd name="T38" fmla="*/ 798 w 1078"/>
                  <a:gd name="T39" fmla="*/ 132 h 425"/>
                  <a:gd name="T40" fmla="*/ 895 w 1078"/>
                  <a:gd name="T41" fmla="*/ 192 h 425"/>
                  <a:gd name="T42" fmla="*/ 968 w 1078"/>
                  <a:gd name="T43" fmla="*/ 264 h 425"/>
                  <a:gd name="T44" fmla="*/ 999 w 1078"/>
                  <a:gd name="T45" fmla="*/ 300 h 425"/>
                  <a:gd name="T46" fmla="*/ 1023 w 1078"/>
                  <a:gd name="T47" fmla="*/ 342 h 425"/>
                  <a:gd name="T48" fmla="*/ 1041 w 1078"/>
                  <a:gd name="T49" fmla="*/ 383 h 425"/>
                  <a:gd name="T50" fmla="*/ 1053 w 1078"/>
                  <a:gd name="T51" fmla="*/ 425 h 425"/>
                  <a:gd name="T52" fmla="*/ 1053 w 1078"/>
                  <a:gd name="T53" fmla="*/ 425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4306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>
                  <a:gd name="T0" fmla="*/ 0 w 98"/>
                  <a:gd name="T1" fmla="*/ 234 h 234"/>
                  <a:gd name="T2" fmla="*/ 25 w 98"/>
                  <a:gd name="T3" fmla="*/ 234 h 234"/>
                  <a:gd name="T4" fmla="*/ 55 w 98"/>
                  <a:gd name="T5" fmla="*/ 186 h 234"/>
                  <a:gd name="T6" fmla="*/ 80 w 98"/>
                  <a:gd name="T7" fmla="*/ 138 h 234"/>
                  <a:gd name="T8" fmla="*/ 92 w 98"/>
                  <a:gd name="T9" fmla="*/ 90 h 234"/>
                  <a:gd name="T10" fmla="*/ 98 w 98"/>
                  <a:gd name="T11" fmla="*/ 36 h 234"/>
                  <a:gd name="T12" fmla="*/ 98 w 98"/>
                  <a:gd name="T13" fmla="*/ 0 h 234"/>
                  <a:gd name="T14" fmla="*/ 74 w 98"/>
                  <a:gd name="T15" fmla="*/ 0 h 234"/>
                  <a:gd name="T16" fmla="*/ 74 w 98"/>
                  <a:gd name="T17" fmla="*/ 36 h 234"/>
                  <a:gd name="T18" fmla="*/ 67 w 98"/>
                  <a:gd name="T19" fmla="*/ 90 h 234"/>
                  <a:gd name="T20" fmla="*/ 55 w 98"/>
                  <a:gd name="T21" fmla="*/ 138 h 234"/>
                  <a:gd name="T22" fmla="*/ 31 w 98"/>
                  <a:gd name="T23" fmla="*/ 186 h 234"/>
                  <a:gd name="T24" fmla="*/ 0 w 98"/>
                  <a:gd name="T25" fmla="*/ 234 h 234"/>
                  <a:gd name="T26" fmla="*/ 0 w 98"/>
                  <a:gd name="T2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4307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>
                  <a:gd name="T0" fmla="*/ 18 w 481"/>
                  <a:gd name="T1" fmla="*/ 443 h 641"/>
                  <a:gd name="T2" fmla="*/ 24 w 481"/>
                  <a:gd name="T3" fmla="*/ 371 h 641"/>
                  <a:gd name="T4" fmla="*/ 55 w 481"/>
                  <a:gd name="T5" fmla="*/ 305 h 641"/>
                  <a:gd name="T6" fmla="*/ 91 w 481"/>
                  <a:gd name="T7" fmla="*/ 246 h 641"/>
                  <a:gd name="T8" fmla="*/ 146 w 481"/>
                  <a:gd name="T9" fmla="*/ 186 h 641"/>
                  <a:gd name="T10" fmla="*/ 213 w 481"/>
                  <a:gd name="T11" fmla="*/ 132 h 641"/>
                  <a:gd name="T12" fmla="*/ 292 w 481"/>
                  <a:gd name="T13" fmla="*/ 84 h 641"/>
                  <a:gd name="T14" fmla="*/ 384 w 481"/>
                  <a:gd name="T15" fmla="*/ 48 h 641"/>
                  <a:gd name="T16" fmla="*/ 481 w 481"/>
                  <a:gd name="T17" fmla="*/ 12 h 641"/>
                  <a:gd name="T18" fmla="*/ 457 w 481"/>
                  <a:gd name="T19" fmla="*/ 0 h 641"/>
                  <a:gd name="T20" fmla="*/ 359 w 481"/>
                  <a:gd name="T21" fmla="*/ 36 h 641"/>
                  <a:gd name="T22" fmla="*/ 274 w 481"/>
                  <a:gd name="T23" fmla="*/ 78 h 641"/>
                  <a:gd name="T24" fmla="*/ 195 w 481"/>
                  <a:gd name="T25" fmla="*/ 126 h 641"/>
                  <a:gd name="T26" fmla="*/ 128 w 481"/>
                  <a:gd name="T27" fmla="*/ 180 h 641"/>
                  <a:gd name="T28" fmla="*/ 73 w 481"/>
                  <a:gd name="T29" fmla="*/ 240 h 641"/>
                  <a:gd name="T30" fmla="*/ 37 w 481"/>
                  <a:gd name="T31" fmla="*/ 305 h 641"/>
                  <a:gd name="T32" fmla="*/ 6 w 481"/>
                  <a:gd name="T33" fmla="*/ 371 h 641"/>
                  <a:gd name="T34" fmla="*/ 0 w 481"/>
                  <a:gd name="T35" fmla="*/ 443 h 641"/>
                  <a:gd name="T36" fmla="*/ 6 w 481"/>
                  <a:gd name="T37" fmla="*/ 497 h 641"/>
                  <a:gd name="T38" fmla="*/ 18 w 481"/>
                  <a:gd name="T39" fmla="*/ 545 h 641"/>
                  <a:gd name="T40" fmla="*/ 43 w 481"/>
                  <a:gd name="T41" fmla="*/ 593 h 641"/>
                  <a:gd name="T42" fmla="*/ 73 w 481"/>
                  <a:gd name="T43" fmla="*/ 641 h 641"/>
                  <a:gd name="T44" fmla="*/ 97 w 481"/>
                  <a:gd name="T45" fmla="*/ 641 h 641"/>
                  <a:gd name="T46" fmla="*/ 67 w 481"/>
                  <a:gd name="T47" fmla="*/ 593 h 641"/>
                  <a:gd name="T48" fmla="*/ 43 w 481"/>
                  <a:gd name="T49" fmla="*/ 545 h 641"/>
                  <a:gd name="T50" fmla="*/ 24 w 481"/>
                  <a:gd name="T51" fmla="*/ 497 h 641"/>
                  <a:gd name="T52" fmla="*/ 18 w 481"/>
                  <a:gd name="T53" fmla="*/ 443 h 641"/>
                  <a:gd name="T54" fmla="*/ 18 w 481"/>
                  <a:gd name="T55" fmla="*/ 443 h 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54308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54309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>
                  <a:gd name="T0" fmla="*/ 484 w 1201"/>
                  <a:gd name="T1" fmla="*/ 6 h 731"/>
                  <a:gd name="T2" fmla="*/ 263 w 1201"/>
                  <a:gd name="T3" fmla="*/ 60 h 731"/>
                  <a:gd name="T4" fmla="*/ 101 w 1201"/>
                  <a:gd name="T5" fmla="*/ 162 h 731"/>
                  <a:gd name="T6" fmla="*/ 12 w 1201"/>
                  <a:gd name="T7" fmla="*/ 294 h 731"/>
                  <a:gd name="T8" fmla="*/ 0 w 1201"/>
                  <a:gd name="T9" fmla="*/ 366 h 731"/>
                  <a:gd name="T10" fmla="*/ 12 w 1201"/>
                  <a:gd name="T11" fmla="*/ 437 h 731"/>
                  <a:gd name="T12" fmla="*/ 101 w 1201"/>
                  <a:gd name="T13" fmla="*/ 569 h 731"/>
                  <a:gd name="T14" fmla="*/ 263 w 1201"/>
                  <a:gd name="T15" fmla="*/ 671 h 731"/>
                  <a:gd name="T16" fmla="*/ 484 w 1201"/>
                  <a:gd name="T17" fmla="*/ 725 h 731"/>
                  <a:gd name="T18" fmla="*/ 723 w 1201"/>
                  <a:gd name="T19" fmla="*/ 725 h 731"/>
                  <a:gd name="T20" fmla="*/ 938 w 1201"/>
                  <a:gd name="T21" fmla="*/ 671 h 731"/>
                  <a:gd name="T22" fmla="*/ 1100 w 1201"/>
                  <a:gd name="T23" fmla="*/ 569 h 731"/>
                  <a:gd name="T24" fmla="*/ 1189 w 1201"/>
                  <a:gd name="T25" fmla="*/ 437 h 731"/>
                  <a:gd name="T26" fmla="*/ 1201 w 1201"/>
                  <a:gd name="T27" fmla="*/ 366 h 731"/>
                  <a:gd name="T28" fmla="*/ 1189 w 1201"/>
                  <a:gd name="T29" fmla="*/ 294 h 731"/>
                  <a:gd name="T30" fmla="*/ 1100 w 1201"/>
                  <a:gd name="T31" fmla="*/ 162 h 731"/>
                  <a:gd name="T32" fmla="*/ 938 w 1201"/>
                  <a:gd name="T33" fmla="*/ 60 h 731"/>
                  <a:gd name="T34" fmla="*/ 723 w 1201"/>
                  <a:gd name="T35" fmla="*/ 6 h 731"/>
                  <a:gd name="T36" fmla="*/ 604 w 1201"/>
                  <a:gd name="T37" fmla="*/ 0 h 731"/>
                  <a:gd name="T38" fmla="*/ 490 w 1201"/>
                  <a:gd name="T39" fmla="*/ 701 h 731"/>
                  <a:gd name="T40" fmla="*/ 287 w 1201"/>
                  <a:gd name="T41" fmla="*/ 647 h 731"/>
                  <a:gd name="T42" fmla="*/ 131 w 1201"/>
                  <a:gd name="T43" fmla="*/ 557 h 731"/>
                  <a:gd name="T44" fmla="*/ 48 w 1201"/>
                  <a:gd name="T45" fmla="*/ 437 h 731"/>
                  <a:gd name="T46" fmla="*/ 36 w 1201"/>
                  <a:gd name="T47" fmla="*/ 366 h 731"/>
                  <a:gd name="T48" fmla="*/ 48 w 1201"/>
                  <a:gd name="T49" fmla="*/ 300 h 731"/>
                  <a:gd name="T50" fmla="*/ 131 w 1201"/>
                  <a:gd name="T51" fmla="*/ 174 h 731"/>
                  <a:gd name="T52" fmla="*/ 287 w 1201"/>
                  <a:gd name="T53" fmla="*/ 84 h 731"/>
                  <a:gd name="T54" fmla="*/ 490 w 1201"/>
                  <a:gd name="T55" fmla="*/ 30 h 731"/>
                  <a:gd name="T56" fmla="*/ 717 w 1201"/>
                  <a:gd name="T57" fmla="*/ 30 h 731"/>
                  <a:gd name="T58" fmla="*/ 920 w 1201"/>
                  <a:gd name="T59" fmla="*/ 84 h 731"/>
                  <a:gd name="T60" fmla="*/ 1070 w 1201"/>
                  <a:gd name="T61" fmla="*/ 174 h 731"/>
                  <a:gd name="T62" fmla="*/ 1153 w 1201"/>
                  <a:gd name="T63" fmla="*/ 300 h 731"/>
                  <a:gd name="T64" fmla="*/ 1153 w 1201"/>
                  <a:gd name="T65" fmla="*/ 437 h 731"/>
                  <a:gd name="T66" fmla="*/ 1070 w 1201"/>
                  <a:gd name="T67" fmla="*/ 557 h 731"/>
                  <a:gd name="T68" fmla="*/ 920 w 1201"/>
                  <a:gd name="T69" fmla="*/ 647 h 731"/>
                  <a:gd name="T70" fmla="*/ 717 w 1201"/>
                  <a:gd name="T71" fmla="*/ 701 h 731"/>
                  <a:gd name="T72" fmla="*/ 604 w 1201"/>
                  <a:gd name="T73" fmla="*/ 707 h 7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4310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>
                  <a:gd name="T0" fmla="*/ 24 w 544"/>
                  <a:gd name="T1" fmla="*/ 402 h 737"/>
                  <a:gd name="T2" fmla="*/ 36 w 544"/>
                  <a:gd name="T3" fmla="*/ 330 h 737"/>
                  <a:gd name="T4" fmla="*/ 66 w 544"/>
                  <a:gd name="T5" fmla="*/ 264 h 737"/>
                  <a:gd name="T6" fmla="*/ 108 w 544"/>
                  <a:gd name="T7" fmla="*/ 204 h 737"/>
                  <a:gd name="T8" fmla="*/ 173 w 544"/>
                  <a:gd name="T9" fmla="*/ 150 h 737"/>
                  <a:gd name="T10" fmla="*/ 251 w 544"/>
                  <a:gd name="T11" fmla="*/ 102 h 737"/>
                  <a:gd name="T12" fmla="*/ 335 w 544"/>
                  <a:gd name="T13" fmla="*/ 60 h 737"/>
                  <a:gd name="T14" fmla="*/ 436 w 544"/>
                  <a:gd name="T15" fmla="*/ 30 h 737"/>
                  <a:gd name="T16" fmla="*/ 544 w 544"/>
                  <a:gd name="T17" fmla="*/ 12 h 737"/>
                  <a:gd name="T18" fmla="*/ 544 w 544"/>
                  <a:gd name="T19" fmla="*/ 0 h 737"/>
                  <a:gd name="T20" fmla="*/ 430 w 544"/>
                  <a:gd name="T21" fmla="*/ 18 h 737"/>
                  <a:gd name="T22" fmla="*/ 329 w 544"/>
                  <a:gd name="T23" fmla="*/ 48 h 737"/>
                  <a:gd name="T24" fmla="*/ 233 w 544"/>
                  <a:gd name="T25" fmla="*/ 90 h 737"/>
                  <a:gd name="T26" fmla="*/ 155 w 544"/>
                  <a:gd name="T27" fmla="*/ 138 h 737"/>
                  <a:gd name="T28" fmla="*/ 90 w 544"/>
                  <a:gd name="T29" fmla="*/ 198 h 737"/>
                  <a:gd name="T30" fmla="*/ 42 w 544"/>
                  <a:gd name="T31" fmla="*/ 258 h 737"/>
                  <a:gd name="T32" fmla="*/ 12 w 544"/>
                  <a:gd name="T33" fmla="*/ 330 h 737"/>
                  <a:gd name="T34" fmla="*/ 0 w 544"/>
                  <a:gd name="T35" fmla="*/ 402 h 737"/>
                  <a:gd name="T36" fmla="*/ 6 w 544"/>
                  <a:gd name="T37" fmla="*/ 455 h 737"/>
                  <a:gd name="T38" fmla="*/ 18 w 544"/>
                  <a:gd name="T39" fmla="*/ 503 h 737"/>
                  <a:gd name="T40" fmla="*/ 42 w 544"/>
                  <a:gd name="T41" fmla="*/ 545 h 737"/>
                  <a:gd name="T42" fmla="*/ 78 w 544"/>
                  <a:gd name="T43" fmla="*/ 593 h 737"/>
                  <a:gd name="T44" fmla="*/ 114 w 544"/>
                  <a:gd name="T45" fmla="*/ 635 h 737"/>
                  <a:gd name="T46" fmla="*/ 161 w 544"/>
                  <a:gd name="T47" fmla="*/ 671 h 737"/>
                  <a:gd name="T48" fmla="*/ 221 w 544"/>
                  <a:gd name="T49" fmla="*/ 707 h 737"/>
                  <a:gd name="T50" fmla="*/ 281 w 544"/>
                  <a:gd name="T51" fmla="*/ 737 h 737"/>
                  <a:gd name="T52" fmla="*/ 323 w 544"/>
                  <a:gd name="T53" fmla="*/ 737 h 737"/>
                  <a:gd name="T54" fmla="*/ 257 w 544"/>
                  <a:gd name="T55" fmla="*/ 707 h 737"/>
                  <a:gd name="T56" fmla="*/ 203 w 544"/>
                  <a:gd name="T57" fmla="*/ 671 h 737"/>
                  <a:gd name="T58" fmla="*/ 149 w 544"/>
                  <a:gd name="T59" fmla="*/ 635 h 737"/>
                  <a:gd name="T60" fmla="*/ 108 w 544"/>
                  <a:gd name="T61" fmla="*/ 593 h 737"/>
                  <a:gd name="T62" fmla="*/ 72 w 544"/>
                  <a:gd name="T63" fmla="*/ 551 h 737"/>
                  <a:gd name="T64" fmla="*/ 48 w 544"/>
                  <a:gd name="T65" fmla="*/ 503 h 737"/>
                  <a:gd name="T66" fmla="*/ 30 w 544"/>
                  <a:gd name="T67" fmla="*/ 455 h 737"/>
                  <a:gd name="T68" fmla="*/ 24 w 544"/>
                  <a:gd name="T69" fmla="*/ 402 h 737"/>
                  <a:gd name="T70" fmla="*/ 24 w 544"/>
                  <a:gd name="T71" fmla="*/ 402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4311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>
                  <a:gd name="T0" fmla="*/ 12 w 609"/>
                  <a:gd name="T1" fmla="*/ 12 h 252"/>
                  <a:gd name="T2" fmla="*/ 113 w 609"/>
                  <a:gd name="T3" fmla="*/ 18 h 252"/>
                  <a:gd name="T4" fmla="*/ 203 w 609"/>
                  <a:gd name="T5" fmla="*/ 30 h 252"/>
                  <a:gd name="T6" fmla="*/ 292 w 609"/>
                  <a:gd name="T7" fmla="*/ 48 h 252"/>
                  <a:gd name="T8" fmla="*/ 376 w 609"/>
                  <a:gd name="T9" fmla="*/ 78 h 252"/>
                  <a:gd name="T10" fmla="*/ 448 w 609"/>
                  <a:gd name="T11" fmla="*/ 114 h 252"/>
                  <a:gd name="T12" fmla="*/ 514 w 609"/>
                  <a:gd name="T13" fmla="*/ 156 h 252"/>
                  <a:gd name="T14" fmla="*/ 567 w 609"/>
                  <a:gd name="T15" fmla="*/ 198 h 252"/>
                  <a:gd name="T16" fmla="*/ 609 w 609"/>
                  <a:gd name="T17" fmla="*/ 252 h 252"/>
                  <a:gd name="T18" fmla="*/ 609 w 609"/>
                  <a:gd name="T19" fmla="*/ 216 h 252"/>
                  <a:gd name="T20" fmla="*/ 561 w 609"/>
                  <a:gd name="T21" fmla="*/ 168 h 252"/>
                  <a:gd name="T22" fmla="*/ 502 w 609"/>
                  <a:gd name="T23" fmla="*/ 126 h 252"/>
                  <a:gd name="T24" fmla="*/ 436 w 609"/>
                  <a:gd name="T25" fmla="*/ 90 h 252"/>
                  <a:gd name="T26" fmla="*/ 364 w 609"/>
                  <a:gd name="T27" fmla="*/ 60 h 252"/>
                  <a:gd name="T28" fmla="*/ 286 w 609"/>
                  <a:gd name="T29" fmla="*/ 36 h 252"/>
                  <a:gd name="T30" fmla="*/ 197 w 609"/>
                  <a:gd name="T31" fmla="*/ 18 h 252"/>
                  <a:gd name="T32" fmla="*/ 107 w 609"/>
                  <a:gd name="T33" fmla="*/ 6 h 252"/>
                  <a:gd name="T34" fmla="*/ 12 w 609"/>
                  <a:gd name="T35" fmla="*/ 0 h 252"/>
                  <a:gd name="T36" fmla="*/ 6 w 609"/>
                  <a:gd name="T37" fmla="*/ 0 h 252"/>
                  <a:gd name="T38" fmla="*/ 0 w 609"/>
                  <a:gd name="T39" fmla="*/ 0 h 252"/>
                  <a:gd name="T40" fmla="*/ 0 w 609"/>
                  <a:gd name="T41" fmla="*/ 12 h 252"/>
                  <a:gd name="T42" fmla="*/ 6 w 609"/>
                  <a:gd name="T43" fmla="*/ 12 h 252"/>
                  <a:gd name="T44" fmla="*/ 12 w 609"/>
                  <a:gd name="T45" fmla="*/ 12 h 252"/>
                  <a:gd name="T46" fmla="*/ 12 w 609"/>
                  <a:gd name="T47" fmla="*/ 12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4312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>
                  <a:gd name="T0" fmla="*/ 72 w 72"/>
                  <a:gd name="T1" fmla="*/ 0 h 54"/>
                  <a:gd name="T2" fmla="*/ 36 w 72"/>
                  <a:gd name="T3" fmla="*/ 30 h 54"/>
                  <a:gd name="T4" fmla="*/ 0 w 72"/>
                  <a:gd name="T5" fmla="*/ 54 h 54"/>
                  <a:gd name="T6" fmla="*/ 36 w 72"/>
                  <a:gd name="T7" fmla="*/ 54 h 54"/>
                  <a:gd name="T8" fmla="*/ 54 w 72"/>
                  <a:gd name="T9" fmla="*/ 42 h 54"/>
                  <a:gd name="T10" fmla="*/ 72 w 72"/>
                  <a:gd name="T11" fmla="*/ 24 h 54"/>
                  <a:gd name="T12" fmla="*/ 72 w 72"/>
                  <a:gd name="T13" fmla="*/ 24 h 54"/>
                  <a:gd name="T14" fmla="*/ 72 w 72"/>
                  <a:gd name="T15" fmla="*/ 0 h 54"/>
                  <a:gd name="T16" fmla="*/ 72 w 72"/>
                  <a:gd name="T1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4313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>
                  <a:gd name="T0" fmla="*/ 299 w 705"/>
                  <a:gd name="T1" fmla="*/ 90 h 108"/>
                  <a:gd name="T2" fmla="*/ 221 w 705"/>
                  <a:gd name="T3" fmla="*/ 90 h 108"/>
                  <a:gd name="T4" fmla="*/ 143 w 705"/>
                  <a:gd name="T5" fmla="*/ 78 h 108"/>
                  <a:gd name="T6" fmla="*/ 0 w 705"/>
                  <a:gd name="T7" fmla="*/ 48 h 108"/>
                  <a:gd name="T8" fmla="*/ 0 w 705"/>
                  <a:gd name="T9" fmla="*/ 66 h 108"/>
                  <a:gd name="T10" fmla="*/ 143 w 705"/>
                  <a:gd name="T11" fmla="*/ 96 h 108"/>
                  <a:gd name="T12" fmla="*/ 221 w 705"/>
                  <a:gd name="T13" fmla="*/ 108 h 108"/>
                  <a:gd name="T14" fmla="*/ 299 w 705"/>
                  <a:gd name="T15" fmla="*/ 108 h 108"/>
                  <a:gd name="T16" fmla="*/ 412 w 705"/>
                  <a:gd name="T17" fmla="*/ 102 h 108"/>
                  <a:gd name="T18" fmla="*/ 520 w 705"/>
                  <a:gd name="T19" fmla="*/ 84 h 108"/>
                  <a:gd name="T20" fmla="*/ 615 w 705"/>
                  <a:gd name="T21" fmla="*/ 60 h 108"/>
                  <a:gd name="T22" fmla="*/ 705 w 705"/>
                  <a:gd name="T23" fmla="*/ 24 h 108"/>
                  <a:gd name="T24" fmla="*/ 705 w 705"/>
                  <a:gd name="T25" fmla="*/ 0 h 108"/>
                  <a:gd name="T26" fmla="*/ 615 w 705"/>
                  <a:gd name="T27" fmla="*/ 42 h 108"/>
                  <a:gd name="T28" fmla="*/ 520 w 705"/>
                  <a:gd name="T29" fmla="*/ 66 h 108"/>
                  <a:gd name="T30" fmla="*/ 412 w 705"/>
                  <a:gd name="T31" fmla="*/ 84 h 108"/>
                  <a:gd name="T32" fmla="*/ 299 w 705"/>
                  <a:gd name="T33" fmla="*/ 90 h 108"/>
                  <a:gd name="T34" fmla="*/ 299 w 705"/>
                  <a:gd name="T35" fmla="*/ 9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4314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>
                  <a:gd name="T0" fmla="*/ 119 w 143"/>
                  <a:gd name="T1" fmla="*/ 114 h 341"/>
                  <a:gd name="T2" fmla="*/ 113 w 143"/>
                  <a:gd name="T3" fmla="*/ 173 h 341"/>
                  <a:gd name="T4" fmla="*/ 89 w 143"/>
                  <a:gd name="T5" fmla="*/ 239 h 341"/>
                  <a:gd name="T6" fmla="*/ 47 w 143"/>
                  <a:gd name="T7" fmla="*/ 293 h 341"/>
                  <a:gd name="T8" fmla="*/ 0 w 143"/>
                  <a:gd name="T9" fmla="*/ 341 h 341"/>
                  <a:gd name="T10" fmla="*/ 29 w 143"/>
                  <a:gd name="T11" fmla="*/ 341 h 341"/>
                  <a:gd name="T12" fmla="*/ 77 w 143"/>
                  <a:gd name="T13" fmla="*/ 287 h 341"/>
                  <a:gd name="T14" fmla="*/ 113 w 143"/>
                  <a:gd name="T15" fmla="*/ 233 h 341"/>
                  <a:gd name="T16" fmla="*/ 137 w 143"/>
                  <a:gd name="T17" fmla="*/ 173 h 341"/>
                  <a:gd name="T18" fmla="*/ 143 w 143"/>
                  <a:gd name="T19" fmla="*/ 114 h 341"/>
                  <a:gd name="T20" fmla="*/ 137 w 143"/>
                  <a:gd name="T21" fmla="*/ 60 h 341"/>
                  <a:gd name="T22" fmla="*/ 119 w 143"/>
                  <a:gd name="T23" fmla="*/ 0 h 341"/>
                  <a:gd name="T24" fmla="*/ 89 w 143"/>
                  <a:gd name="T25" fmla="*/ 0 h 341"/>
                  <a:gd name="T26" fmla="*/ 113 w 143"/>
                  <a:gd name="T27" fmla="*/ 60 h 341"/>
                  <a:gd name="T28" fmla="*/ 119 w 143"/>
                  <a:gd name="T29" fmla="*/ 114 h 341"/>
                  <a:gd name="T30" fmla="*/ 119 w 143"/>
                  <a:gd name="T31" fmla="*/ 114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4315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>
                  <a:gd name="T0" fmla="*/ 59 w 83"/>
                  <a:gd name="T1" fmla="*/ 90 h 90"/>
                  <a:gd name="T2" fmla="*/ 83 w 83"/>
                  <a:gd name="T3" fmla="*/ 84 h 90"/>
                  <a:gd name="T4" fmla="*/ 71 w 83"/>
                  <a:gd name="T5" fmla="*/ 60 h 90"/>
                  <a:gd name="T6" fmla="*/ 53 w 83"/>
                  <a:gd name="T7" fmla="*/ 42 h 90"/>
                  <a:gd name="T8" fmla="*/ 6 w 83"/>
                  <a:gd name="T9" fmla="*/ 0 h 90"/>
                  <a:gd name="T10" fmla="*/ 0 w 83"/>
                  <a:gd name="T11" fmla="*/ 18 h 90"/>
                  <a:gd name="T12" fmla="*/ 35 w 83"/>
                  <a:gd name="T13" fmla="*/ 48 h 90"/>
                  <a:gd name="T14" fmla="*/ 59 w 83"/>
                  <a:gd name="T15" fmla="*/ 90 h 90"/>
                  <a:gd name="T16" fmla="*/ 59 w 83"/>
                  <a:gd name="T17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4316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>
                  <a:gd name="T0" fmla="*/ 693 w 717"/>
                  <a:gd name="T1" fmla="*/ 216 h 431"/>
                  <a:gd name="T2" fmla="*/ 687 w 717"/>
                  <a:gd name="T3" fmla="*/ 257 h 431"/>
                  <a:gd name="T4" fmla="*/ 669 w 717"/>
                  <a:gd name="T5" fmla="*/ 293 h 431"/>
                  <a:gd name="T6" fmla="*/ 633 w 717"/>
                  <a:gd name="T7" fmla="*/ 329 h 431"/>
                  <a:gd name="T8" fmla="*/ 598 w 717"/>
                  <a:gd name="T9" fmla="*/ 359 h 431"/>
                  <a:gd name="T10" fmla="*/ 544 w 717"/>
                  <a:gd name="T11" fmla="*/ 383 h 431"/>
                  <a:gd name="T12" fmla="*/ 490 w 717"/>
                  <a:gd name="T13" fmla="*/ 401 h 431"/>
                  <a:gd name="T14" fmla="*/ 424 w 717"/>
                  <a:gd name="T15" fmla="*/ 413 h 431"/>
                  <a:gd name="T16" fmla="*/ 359 w 717"/>
                  <a:gd name="T17" fmla="*/ 419 h 431"/>
                  <a:gd name="T18" fmla="*/ 293 w 717"/>
                  <a:gd name="T19" fmla="*/ 413 h 431"/>
                  <a:gd name="T20" fmla="*/ 227 w 717"/>
                  <a:gd name="T21" fmla="*/ 401 h 431"/>
                  <a:gd name="T22" fmla="*/ 173 w 717"/>
                  <a:gd name="T23" fmla="*/ 383 h 431"/>
                  <a:gd name="T24" fmla="*/ 119 w 717"/>
                  <a:gd name="T25" fmla="*/ 359 h 431"/>
                  <a:gd name="T26" fmla="*/ 84 w 717"/>
                  <a:gd name="T27" fmla="*/ 329 h 431"/>
                  <a:gd name="T28" fmla="*/ 48 w 717"/>
                  <a:gd name="T29" fmla="*/ 293 h 431"/>
                  <a:gd name="T30" fmla="*/ 30 w 717"/>
                  <a:gd name="T31" fmla="*/ 257 h 431"/>
                  <a:gd name="T32" fmla="*/ 24 w 717"/>
                  <a:gd name="T33" fmla="*/ 216 h 431"/>
                  <a:gd name="T34" fmla="*/ 30 w 717"/>
                  <a:gd name="T35" fmla="*/ 174 h 431"/>
                  <a:gd name="T36" fmla="*/ 48 w 717"/>
                  <a:gd name="T37" fmla="*/ 138 h 431"/>
                  <a:gd name="T38" fmla="*/ 84 w 717"/>
                  <a:gd name="T39" fmla="*/ 102 h 431"/>
                  <a:gd name="T40" fmla="*/ 119 w 717"/>
                  <a:gd name="T41" fmla="*/ 72 h 431"/>
                  <a:gd name="T42" fmla="*/ 173 w 717"/>
                  <a:gd name="T43" fmla="*/ 48 h 431"/>
                  <a:gd name="T44" fmla="*/ 227 w 717"/>
                  <a:gd name="T45" fmla="*/ 30 h 431"/>
                  <a:gd name="T46" fmla="*/ 293 w 717"/>
                  <a:gd name="T47" fmla="*/ 18 h 431"/>
                  <a:gd name="T48" fmla="*/ 359 w 717"/>
                  <a:gd name="T49" fmla="*/ 12 h 431"/>
                  <a:gd name="T50" fmla="*/ 418 w 717"/>
                  <a:gd name="T51" fmla="*/ 18 h 431"/>
                  <a:gd name="T52" fmla="*/ 478 w 717"/>
                  <a:gd name="T53" fmla="*/ 30 h 431"/>
                  <a:gd name="T54" fmla="*/ 532 w 717"/>
                  <a:gd name="T55" fmla="*/ 48 h 431"/>
                  <a:gd name="T56" fmla="*/ 580 w 717"/>
                  <a:gd name="T57" fmla="*/ 66 h 431"/>
                  <a:gd name="T58" fmla="*/ 586 w 717"/>
                  <a:gd name="T59" fmla="*/ 48 h 431"/>
                  <a:gd name="T60" fmla="*/ 478 w 717"/>
                  <a:gd name="T61" fmla="*/ 12 h 431"/>
                  <a:gd name="T62" fmla="*/ 418 w 717"/>
                  <a:gd name="T63" fmla="*/ 6 h 431"/>
                  <a:gd name="T64" fmla="*/ 359 w 717"/>
                  <a:gd name="T65" fmla="*/ 0 h 431"/>
                  <a:gd name="T66" fmla="*/ 287 w 717"/>
                  <a:gd name="T67" fmla="*/ 6 h 431"/>
                  <a:gd name="T68" fmla="*/ 221 w 717"/>
                  <a:gd name="T69" fmla="*/ 18 h 431"/>
                  <a:gd name="T70" fmla="*/ 161 w 717"/>
                  <a:gd name="T71" fmla="*/ 36 h 431"/>
                  <a:gd name="T72" fmla="*/ 107 w 717"/>
                  <a:gd name="T73" fmla="*/ 66 h 431"/>
                  <a:gd name="T74" fmla="*/ 60 w 717"/>
                  <a:gd name="T75" fmla="*/ 96 h 431"/>
                  <a:gd name="T76" fmla="*/ 30 w 717"/>
                  <a:gd name="T77" fmla="*/ 132 h 431"/>
                  <a:gd name="T78" fmla="*/ 6 w 717"/>
                  <a:gd name="T79" fmla="*/ 174 h 431"/>
                  <a:gd name="T80" fmla="*/ 0 w 717"/>
                  <a:gd name="T81" fmla="*/ 216 h 431"/>
                  <a:gd name="T82" fmla="*/ 6 w 717"/>
                  <a:gd name="T83" fmla="*/ 257 h 431"/>
                  <a:gd name="T84" fmla="*/ 30 w 717"/>
                  <a:gd name="T85" fmla="*/ 299 h 431"/>
                  <a:gd name="T86" fmla="*/ 60 w 717"/>
                  <a:gd name="T87" fmla="*/ 335 h 431"/>
                  <a:gd name="T88" fmla="*/ 107 w 717"/>
                  <a:gd name="T89" fmla="*/ 371 h 431"/>
                  <a:gd name="T90" fmla="*/ 161 w 717"/>
                  <a:gd name="T91" fmla="*/ 395 h 431"/>
                  <a:gd name="T92" fmla="*/ 221 w 717"/>
                  <a:gd name="T93" fmla="*/ 413 h 431"/>
                  <a:gd name="T94" fmla="*/ 287 w 717"/>
                  <a:gd name="T95" fmla="*/ 425 h 431"/>
                  <a:gd name="T96" fmla="*/ 359 w 717"/>
                  <a:gd name="T97" fmla="*/ 431 h 431"/>
                  <a:gd name="T98" fmla="*/ 430 w 717"/>
                  <a:gd name="T99" fmla="*/ 425 h 431"/>
                  <a:gd name="T100" fmla="*/ 496 w 717"/>
                  <a:gd name="T101" fmla="*/ 413 h 431"/>
                  <a:gd name="T102" fmla="*/ 562 w 717"/>
                  <a:gd name="T103" fmla="*/ 395 h 431"/>
                  <a:gd name="T104" fmla="*/ 610 w 717"/>
                  <a:gd name="T105" fmla="*/ 371 h 431"/>
                  <a:gd name="T106" fmla="*/ 657 w 717"/>
                  <a:gd name="T107" fmla="*/ 335 h 431"/>
                  <a:gd name="T108" fmla="*/ 687 w 717"/>
                  <a:gd name="T109" fmla="*/ 299 h 431"/>
                  <a:gd name="T110" fmla="*/ 711 w 717"/>
                  <a:gd name="T111" fmla="*/ 257 h 431"/>
                  <a:gd name="T112" fmla="*/ 717 w 717"/>
                  <a:gd name="T113" fmla="*/ 216 h 431"/>
                  <a:gd name="T114" fmla="*/ 717 w 717"/>
                  <a:gd name="T115" fmla="*/ 204 h 431"/>
                  <a:gd name="T116" fmla="*/ 711 w 717"/>
                  <a:gd name="T117" fmla="*/ 192 h 431"/>
                  <a:gd name="T118" fmla="*/ 687 w 717"/>
                  <a:gd name="T119" fmla="*/ 198 h 431"/>
                  <a:gd name="T120" fmla="*/ 693 w 717"/>
                  <a:gd name="T121" fmla="*/ 210 h 431"/>
                  <a:gd name="T122" fmla="*/ 693 w 717"/>
                  <a:gd name="T123" fmla="*/ 216 h 431"/>
                  <a:gd name="T124" fmla="*/ 693 w 717"/>
                  <a:gd name="T125" fmla="*/ 216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4317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>
                  <a:gd name="T0" fmla="*/ 616 w 909"/>
                  <a:gd name="T1" fmla="*/ 0 h 533"/>
                  <a:gd name="T2" fmla="*/ 616 w 909"/>
                  <a:gd name="T3" fmla="*/ 18 h 533"/>
                  <a:gd name="T4" fmla="*/ 724 w 909"/>
                  <a:gd name="T5" fmla="*/ 60 h 533"/>
                  <a:gd name="T6" fmla="*/ 765 w 909"/>
                  <a:gd name="T7" fmla="*/ 84 h 533"/>
                  <a:gd name="T8" fmla="*/ 807 w 909"/>
                  <a:gd name="T9" fmla="*/ 114 h 533"/>
                  <a:gd name="T10" fmla="*/ 837 w 909"/>
                  <a:gd name="T11" fmla="*/ 144 h 533"/>
                  <a:gd name="T12" fmla="*/ 861 w 909"/>
                  <a:gd name="T13" fmla="*/ 180 h 533"/>
                  <a:gd name="T14" fmla="*/ 873 w 909"/>
                  <a:gd name="T15" fmla="*/ 216 h 533"/>
                  <a:gd name="T16" fmla="*/ 879 w 909"/>
                  <a:gd name="T17" fmla="*/ 258 h 533"/>
                  <a:gd name="T18" fmla="*/ 873 w 909"/>
                  <a:gd name="T19" fmla="*/ 311 h 533"/>
                  <a:gd name="T20" fmla="*/ 843 w 909"/>
                  <a:gd name="T21" fmla="*/ 359 h 533"/>
                  <a:gd name="T22" fmla="*/ 807 w 909"/>
                  <a:gd name="T23" fmla="*/ 401 h 533"/>
                  <a:gd name="T24" fmla="*/ 753 w 909"/>
                  <a:gd name="T25" fmla="*/ 443 h 533"/>
                  <a:gd name="T26" fmla="*/ 694 w 909"/>
                  <a:gd name="T27" fmla="*/ 473 h 533"/>
                  <a:gd name="T28" fmla="*/ 622 w 909"/>
                  <a:gd name="T29" fmla="*/ 497 h 533"/>
                  <a:gd name="T30" fmla="*/ 538 w 909"/>
                  <a:gd name="T31" fmla="*/ 509 h 533"/>
                  <a:gd name="T32" fmla="*/ 455 w 909"/>
                  <a:gd name="T33" fmla="*/ 515 h 533"/>
                  <a:gd name="T34" fmla="*/ 371 w 909"/>
                  <a:gd name="T35" fmla="*/ 509 h 533"/>
                  <a:gd name="T36" fmla="*/ 287 w 909"/>
                  <a:gd name="T37" fmla="*/ 497 h 533"/>
                  <a:gd name="T38" fmla="*/ 215 w 909"/>
                  <a:gd name="T39" fmla="*/ 473 h 533"/>
                  <a:gd name="T40" fmla="*/ 156 w 909"/>
                  <a:gd name="T41" fmla="*/ 443 h 533"/>
                  <a:gd name="T42" fmla="*/ 102 w 909"/>
                  <a:gd name="T43" fmla="*/ 401 h 533"/>
                  <a:gd name="T44" fmla="*/ 66 w 909"/>
                  <a:gd name="T45" fmla="*/ 359 h 533"/>
                  <a:gd name="T46" fmla="*/ 36 w 909"/>
                  <a:gd name="T47" fmla="*/ 311 h 533"/>
                  <a:gd name="T48" fmla="*/ 30 w 909"/>
                  <a:gd name="T49" fmla="*/ 258 h 533"/>
                  <a:gd name="T50" fmla="*/ 36 w 909"/>
                  <a:gd name="T51" fmla="*/ 222 h 533"/>
                  <a:gd name="T52" fmla="*/ 48 w 909"/>
                  <a:gd name="T53" fmla="*/ 186 h 533"/>
                  <a:gd name="T54" fmla="*/ 66 w 909"/>
                  <a:gd name="T55" fmla="*/ 156 h 533"/>
                  <a:gd name="T56" fmla="*/ 90 w 909"/>
                  <a:gd name="T57" fmla="*/ 126 h 533"/>
                  <a:gd name="T58" fmla="*/ 66 w 909"/>
                  <a:gd name="T59" fmla="*/ 114 h 533"/>
                  <a:gd name="T60" fmla="*/ 36 w 909"/>
                  <a:gd name="T61" fmla="*/ 144 h 533"/>
                  <a:gd name="T62" fmla="*/ 18 w 909"/>
                  <a:gd name="T63" fmla="*/ 180 h 533"/>
                  <a:gd name="T64" fmla="*/ 6 w 909"/>
                  <a:gd name="T65" fmla="*/ 216 h 533"/>
                  <a:gd name="T66" fmla="*/ 0 w 909"/>
                  <a:gd name="T67" fmla="*/ 258 h 533"/>
                  <a:gd name="T68" fmla="*/ 12 w 909"/>
                  <a:gd name="T69" fmla="*/ 311 h 533"/>
                  <a:gd name="T70" fmla="*/ 36 w 909"/>
                  <a:gd name="T71" fmla="*/ 365 h 533"/>
                  <a:gd name="T72" fmla="*/ 78 w 909"/>
                  <a:gd name="T73" fmla="*/ 413 h 533"/>
                  <a:gd name="T74" fmla="*/ 132 w 909"/>
                  <a:gd name="T75" fmla="*/ 449 h 533"/>
                  <a:gd name="T76" fmla="*/ 203 w 909"/>
                  <a:gd name="T77" fmla="*/ 485 h 533"/>
                  <a:gd name="T78" fmla="*/ 275 w 909"/>
                  <a:gd name="T79" fmla="*/ 509 h 533"/>
                  <a:gd name="T80" fmla="*/ 365 w 909"/>
                  <a:gd name="T81" fmla="*/ 527 h 533"/>
                  <a:gd name="T82" fmla="*/ 455 w 909"/>
                  <a:gd name="T83" fmla="*/ 533 h 533"/>
                  <a:gd name="T84" fmla="*/ 544 w 909"/>
                  <a:gd name="T85" fmla="*/ 527 h 533"/>
                  <a:gd name="T86" fmla="*/ 634 w 909"/>
                  <a:gd name="T87" fmla="*/ 509 h 533"/>
                  <a:gd name="T88" fmla="*/ 712 w 909"/>
                  <a:gd name="T89" fmla="*/ 485 h 533"/>
                  <a:gd name="T90" fmla="*/ 777 w 909"/>
                  <a:gd name="T91" fmla="*/ 449 h 533"/>
                  <a:gd name="T92" fmla="*/ 831 w 909"/>
                  <a:gd name="T93" fmla="*/ 413 h 533"/>
                  <a:gd name="T94" fmla="*/ 873 w 909"/>
                  <a:gd name="T95" fmla="*/ 365 h 533"/>
                  <a:gd name="T96" fmla="*/ 897 w 909"/>
                  <a:gd name="T97" fmla="*/ 311 h 533"/>
                  <a:gd name="T98" fmla="*/ 909 w 909"/>
                  <a:gd name="T99" fmla="*/ 258 h 533"/>
                  <a:gd name="T100" fmla="*/ 903 w 909"/>
                  <a:gd name="T101" fmla="*/ 216 h 533"/>
                  <a:gd name="T102" fmla="*/ 885 w 909"/>
                  <a:gd name="T103" fmla="*/ 174 h 533"/>
                  <a:gd name="T104" fmla="*/ 861 w 909"/>
                  <a:gd name="T105" fmla="*/ 132 h 533"/>
                  <a:gd name="T106" fmla="*/ 825 w 909"/>
                  <a:gd name="T107" fmla="*/ 102 h 533"/>
                  <a:gd name="T108" fmla="*/ 783 w 909"/>
                  <a:gd name="T109" fmla="*/ 66 h 533"/>
                  <a:gd name="T110" fmla="*/ 735 w 909"/>
                  <a:gd name="T111" fmla="*/ 42 h 533"/>
                  <a:gd name="T112" fmla="*/ 616 w 909"/>
                  <a:gd name="T113" fmla="*/ 0 h 533"/>
                  <a:gd name="T114" fmla="*/ 616 w 909"/>
                  <a:gd name="T115" fmla="*/ 0 h 5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4318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>
                  <a:gd name="T0" fmla="*/ 240 w 365"/>
                  <a:gd name="T1" fmla="*/ 18 h 66"/>
                  <a:gd name="T2" fmla="*/ 299 w 365"/>
                  <a:gd name="T3" fmla="*/ 24 h 66"/>
                  <a:gd name="T4" fmla="*/ 359 w 365"/>
                  <a:gd name="T5" fmla="*/ 30 h 66"/>
                  <a:gd name="T6" fmla="*/ 365 w 365"/>
                  <a:gd name="T7" fmla="*/ 12 h 66"/>
                  <a:gd name="T8" fmla="*/ 305 w 365"/>
                  <a:gd name="T9" fmla="*/ 6 h 66"/>
                  <a:gd name="T10" fmla="*/ 240 w 365"/>
                  <a:gd name="T11" fmla="*/ 0 h 66"/>
                  <a:gd name="T12" fmla="*/ 174 w 365"/>
                  <a:gd name="T13" fmla="*/ 6 h 66"/>
                  <a:gd name="T14" fmla="*/ 114 w 365"/>
                  <a:gd name="T15" fmla="*/ 12 h 66"/>
                  <a:gd name="T16" fmla="*/ 0 w 365"/>
                  <a:gd name="T17" fmla="*/ 42 h 66"/>
                  <a:gd name="T18" fmla="*/ 0 w 365"/>
                  <a:gd name="T19" fmla="*/ 66 h 66"/>
                  <a:gd name="T20" fmla="*/ 54 w 365"/>
                  <a:gd name="T21" fmla="*/ 48 h 66"/>
                  <a:gd name="T22" fmla="*/ 114 w 365"/>
                  <a:gd name="T23" fmla="*/ 30 h 66"/>
                  <a:gd name="T24" fmla="*/ 174 w 365"/>
                  <a:gd name="T25" fmla="*/ 24 h 66"/>
                  <a:gd name="T26" fmla="*/ 240 w 365"/>
                  <a:gd name="T27" fmla="*/ 18 h 66"/>
                  <a:gd name="T28" fmla="*/ 240 w 365"/>
                  <a:gd name="T29" fmla="*/ 18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4319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>
                  <a:gd name="T0" fmla="*/ 66 w 66"/>
                  <a:gd name="T1" fmla="*/ 18 h 48"/>
                  <a:gd name="T2" fmla="*/ 48 w 66"/>
                  <a:gd name="T3" fmla="*/ 0 h 48"/>
                  <a:gd name="T4" fmla="*/ 24 w 66"/>
                  <a:gd name="T5" fmla="*/ 12 h 48"/>
                  <a:gd name="T6" fmla="*/ 0 w 66"/>
                  <a:gd name="T7" fmla="*/ 30 h 48"/>
                  <a:gd name="T8" fmla="*/ 12 w 66"/>
                  <a:gd name="T9" fmla="*/ 48 h 48"/>
                  <a:gd name="T10" fmla="*/ 42 w 66"/>
                  <a:gd name="T11" fmla="*/ 30 h 48"/>
                  <a:gd name="T12" fmla="*/ 66 w 66"/>
                  <a:gd name="T13" fmla="*/ 18 h 48"/>
                  <a:gd name="T14" fmla="*/ 66 w 66"/>
                  <a:gd name="T15" fmla="*/ 1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4320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4321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4322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4323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4324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4325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54326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54327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>
                  <a:gd name="T0" fmla="*/ 209 w 382"/>
                  <a:gd name="T1" fmla="*/ 96 h 96"/>
                  <a:gd name="T2" fmla="*/ 143 w 382"/>
                  <a:gd name="T3" fmla="*/ 90 h 96"/>
                  <a:gd name="T4" fmla="*/ 83 w 382"/>
                  <a:gd name="T5" fmla="*/ 66 h 96"/>
                  <a:gd name="T6" fmla="*/ 35 w 382"/>
                  <a:gd name="T7" fmla="*/ 36 h 96"/>
                  <a:gd name="T8" fmla="*/ 6 w 382"/>
                  <a:gd name="T9" fmla="*/ 0 h 96"/>
                  <a:gd name="T10" fmla="*/ 0 w 382"/>
                  <a:gd name="T11" fmla="*/ 6 h 96"/>
                  <a:gd name="T12" fmla="*/ 29 w 382"/>
                  <a:gd name="T13" fmla="*/ 42 h 96"/>
                  <a:gd name="T14" fmla="*/ 77 w 382"/>
                  <a:gd name="T15" fmla="*/ 72 h 96"/>
                  <a:gd name="T16" fmla="*/ 137 w 382"/>
                  <a:gd name="T17" fmla="*/ 90 h 96"/>
                  <a:gd name="T18" fmla="*/ 209 w 382"/>
                  <a:gd name="T19" fmla="*/ 96 h 96"/>
                  <a:gd name="T20" fmla="*/ 263 w 382"/>
                  <a:gd name="T21" fmla="*/ 90 h 96"/>
                  <a:gd name="T22" fmla="*/ 311 w 382"/>
                  <a:gd name="T23" fmla="*/ 84 h 96"/>
                  <a:gd name="T24" fmla="*/ 352 w 382"/>
                  <a:gd name="T25" fmla="*/ 66 h 96"/>
                  <a:gd name="T26" fmla="*/ 382 w 382"/>
                  <a:gd name="T27" fmla="*/ 42 h 96"/>
                  <a:gd name="T28" fmla="*/ 376 w 382"/>
                  <a:gd name="T29" fmla="*/ 42 h 96"/>
                  <a:gd name="T30" fmla="*/ 346 w 382"/>
                  <a:gd name="T31" fmla="*/ 66 h 96"/>
                  <a:gd name="T32" fmla="*/ 305 w 382"/>
                  <a:gd name="T33" fmla="*/ 78 h 96"/>
                  <a:gd name="T34" fmla="*/ 263 w 382"/>
                  <a:gd name="T35" fmla="*/ 90 h 96"/>
                  <a:gd name="T36" fmla="*/ 209 w 382"/>
                  <a:gd name="T37" fmla="*/ 96 h 96"/>
                  <a:gd name="T38" fmla="*/ 209 w 382"/>
                  <a:gd name="T39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4328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>
                  <a:gd name="T0" fmla="*/ 174 w 258"/>
                  <a:gd name="T1" fmla="*/ 0 h 54"/>
                  <a:gd name="T2" fmla="*/ 216 w 258"/>
                  <a:gd name="T3" fmla="*/ 6 h 54"/>
                  <a:gd name="T4" fmla="*/ 258 w 258"/>
                  <a:gd name="T5" fmla="*/ 12 h 54"/>
                  <a:gd name="T6" fmla="*/ 252 w 258"/>
                  <a:gd name="T7" fmla="*/ 6 h 54"/>
                  <a:gd name="T8" fmla="*/ 216 w 258"/>
                  <a:gd name="T9" fmla="*/ 0 h 54"/>
                  <a:gd name="T10" fmla="*/ 174 w 258"/>
                  <a:gd name="T11" fmla="*/ 0 h 54"/>
                  <a:gd name="T12" fmla="*/ 120 w 258"/>
                  <a:gd name="T13" fmla="*/ 6 h 54"/>
                  <a:gd name="T14" fmla="*/ 78 w 258"/>
                  <a:gd name="T15" fmla="*/ 12 h 54"/>
                  <a:gd name="T16" fmla="*/ 36 w 258"/>
                  <a:gd name="T17" fmla="*/ 30 h 54"/>
                  <a:gd name="T18" fmla="*/ 0 w 258"/>
                  <a:gd name="T19" fmla="*/ 48 h 54"/>
                  <a:gd name="T20" fmla="*/ 6 w 258"/>
                  <a:gd name="T21" fmla="*/ 54 h 54"/>
                  <a:gd name="T22" fmla="*/ 36 w 258"/>
                  <a:gd name="T23" fmla="*/ 36 h 54"/>
                  <a:gd name="T24" fmla="*/ 78 w 258"/>
                  <a:gd name="T25" fmla="*/ 18 h 54"/>
                  <a:gd name="T26" fmla="*/ 120 w 258"/>
                  <a:gd name="T27" fmla="*/ 6 h 54"/>
                  <a:gd name="T28" fmla="*/ 174 w 258"/>
                  <a:gd name="T29" fmla="*/ 0 h 54"/>
                  <a:gd name="T30" fmla="*/ 174 w 258"/>
                  <a:gd name="T31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4329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>
                  <a:gd name="T0" fmla="*/ 54 w 60"/>
                  <a:gd name="T1" fmla="*/ 90 h 156"/>
                  <a:gd name="T2" fmla="*/ 48 w 60"/>
                  <a:gd name="T3" fmla="*/ 126 h 156"/>
                  <a:gd name="T4" fmla="*/ 24 w 60"/>
                  <a:gd name="T5" fmla="*/ 156 h 156"/>
                  <a:gd name="T6" fmla="*/ 30 w 60"/>
                  <a:gd name="T7" fmla="*/ 156 h 156"/>
                  <a:gd name="T8" fmla="*/ 54 w 60"/>
                  <a:gd name="T9" fmla="*/ 126 h 156"/>
                  <a:gd name="T10" fmla="*/ 60 w 60"/>
                  <a:gd name="T11" fmla="*/ 90 h 156"/>
                  <a:gd name="T12" fmla="*/ 54 w 60"/>
                  <a:gd name="T13" fmla="*/ 66 h 156"/>
                  <a:gd name="T14" fmla="*/ 48 w 60"/>
                  <a:gd name="T15" fmla="*/ 42 h 156"/>
                  <a:gd name="T16" fmla="*/ 30 w 60"/>
                  <a:gd name="T17" fmla="*/ 18 h 156"/>
                  <a:gd name="T18" fmla="*/ 6 w 60"/>
                  <a:gd name="T19" fmla="*/ 0 h 156"/>
                  <a:gd name="T20" fmla="*/ 0 w 60"/>
                  <a:gd name="T21" fmla="*/ 6 h 156"/>
                  <a:gd name="T22" fmla="*/ 24 w 60"/>
                  <a:gd name="T23" fmla="*/ 24 h 156"/>
                  <a:gd name="T24" fmla="*/ 42 w 60"/>
                  <a:gd name="T25" fmla="*/ 42 h 156"/>
                  <a:gd name="T26" fmla="*/ 48 w 60"/>
                  <a:gd name="T27" fmla="*/ 66 h 156"/>
                  <a:gd name="T28" fmla="*/ 54 w 60"/>
                  <a:gd name="T29" fmla="*/ 90 h 156"/>
                  <a:gd name="T30" fmla="*/ 54 w 60"/>
                  <a:gd name="T31" fmla="*/ 9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4330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>
                  <a:gd name="T0" fmla="*/ 114 w 192"/>
                  <a:gd name="T1" fmla="*/ 12 h 18"/>
                  <a:gd name="T2" fmla="*/ 72 w 192"/>
                  <a:gd name="T3" fmla="*/ 6 h 18"/>
                  <a:gd name="T4" fmla="*/ 30 w 192"/>
                  <a:gd name="T5" fmla="*/ 0 h 18"/>
                  <a:gd name="T6" fmla="*/ 0 w 192"/>
                  <a:gd name="T7" fmla="*/ 0 h 18"/>
                  <a:gd name="T8" fmla="*/ 54 w 192"/>
                  <a:gd name="T9" fmla="*/ 12 h 18"/>
                  <a:gd name="T10" fmla="*/ 114 w 192"/>
                  <a:gd name="T11" fmla="*/ 18 h 18"/>
                  <a:gd name="T12" fmla="*/ 156 w 192"/>
                  <a:gd name="T13" fmla="*/ 18 h 18"/>
                  <a:gd name="T14" fmla="*/ 192 w 192"/>
                  <a:gd name="T15" fmla="*/ 12 h 18"/>
                  <a:gd name="T16" fmla="*/ 186 w 192"/>
                  <a:gd name="T17" fmla="*/ 0 h 18"/>
                  <a:gd name="T18" fmla="*/ 150 w 192"/>
                  <a:gd name="T19" fmla="*/ 6 h 18"/>
                  <a:gd name="T20" fmla="*/ 114 w 192"/>
                  <a:gd name="T21" fmla="*/ 12 h 18"/>
                  <a:gd name="T22" fmla="*/ 114 w 192"/>
                  <a:gd name="T23" fmla="*/ 1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4331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>
                  <a:gd name="T0" fmla="*/ 11 w 161"/>
                  <a:gd name="T1" fmla="*/ 114 h 186"/>
                  <a:gd name="T2" fmla="*/ 17 w 161"/>
                  <a:gd name="T3" fmla="*/ 96 h 186"/>
                  <a:gd name="T4" fmla="*/ 23 w 161"/>
                  <a:gd name="T5" fmla="*/ 78 h 186"/>
                  <a:gd name="T6" fmla="*/ 53 w 161"/>
                  <a:gd name="T7" fmla="*/ 42 h 186"/>
                  <a:gd name="T8" fmla="*/ 101 w 161"/>
                  <a:gd name="T9" fmla="*/ 18 h 186"/>
                  <a:gd name="T10" fmla="*/ 155 w 161"/>
                  <a:gd name="T11" fmla="*/ 6 h 186"/>
                  <a:gd name="T12" fmla="*/ 161 w 161"/>
                  <a:gd name="T13" fmla="*/ 0 h 186"/>
                  <a:gd name="T14" fmla="*/ 95 w 161"/>
                  <a:gd name="T15" fmla="*/ 12 h 186"/>
                  <a:gd name="T16" fmla="*/ 47 w 161"/>
                  <a:gd name="T17" fmla="*/ 36 h 186"/>
                  <a:gd name="T18" fmla="*/ 11 w 161"/>
                  <a:gd name="T19" fmla="*/ 72 h 186"/>
                  <a:gd name="T20" fmla="*/ 5 w 161"/>
                  <a:gd name="T21" fmla="*/ 90 h 186"/>
                  <a:gd name="T22" fmla="*/ 0 w 161"/>
                  <a:gd name="T23" fmla="*/ 114 h 186"/>
                  <a:gd name="T24" fmla="*/ 11 w 161"/>
                  <a:gd name="T25" fmla="*/ 150 h 186"/>
                  <a:gd name="T26" fmla="*/ 23 w 161"/>
                  <a:gd name="T27" fmla="*/ 168 h 186"/>
                  <a:gd name="T28" fmla="*/ 41 w 161"/>
                  <a:gd name="T29" fmla="*/ 186 h 186"/>
                  <a:gd name="T30" fmla="*/ 65 w 161"/>
                  <a:gd name="T31" fmla="*/ 186 h 186"/>
                  <a:gd name="T32" fmla="*/ 41 w 161"/>
                  <a:gd name="T33" fmla="*/ 168 h 186"/>
                  <a:gd name="T34" fmla="*/ 23 w 161"/>
                  <a:gd name="T35" fmla="*/ 150 h 186"/>
                  <a:gd name="T36" fmla="*/ 17 w 161"/>
                  <a:gd name="T37" fmla="*/ 132 h 186"/>
                  <a:gd name="T38" fmla="*/ 11 w 161"/>
                  <a:gd name="T39" fmla="*/ 114 h 186"/>
                  <a:gd name="T40" fmla="*/ 11 w 161"/>
                  <a:gd name="T41" fmla="*/ 114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4332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>
                  <a:gd name="T0" fmla="*/ 0 w 185"/>
                  <a:gd name="T1" fmla="*/ 6 h 210"/>
                  <a:gd name="T2" fmla="*/ 66 w 185"/>
                  <a:gd name="T3" fmla="*/ 12 h 210"/>
                  <a:gd name="T4" fmla="*/ 119 w 185"/>
                  <a:gd name="T5" fmla="*/ 36 h 210"/>
                  <a:gd name="T6" fmla="*/ 155 w 185"/>
                  <a:gd name="T7" fmla="*/ 72 h 210"/>
                  <a:gd name="T8" fmla="*/ 161 w 185"/>
                  <a:gd name="T9" fmla="*/ 90 h 210"/>
                  <a:gd name="T10" fmla="*/ 167 w 185"/>
                  <a:gd name="T11" fmla="*/ 114 h 210"/>
                  <a:gd name="T12" fmla="*/ 161 w 185"/>
                  <a:gd name="T13" fmla="*/ 138 h 210"/>
                  <a:gd name="T14" fmla="*/ 149 w 185"/>
                  <a:gd name="T15" fmla="*/ 162 h 210"/>
                  <a:gd name="T16" fmla="*/ 119 w 185"/>
                  <a:gd name="T17" fmla="*/ 180 h 210"/>
                  <a:gd name="T18" fmla="*/ 90 w 185"/>
                  <a:gd name="T19" fmla="*/ 198 h 210"/>
                  <a:gd name="T20" fmla="*/ 96 w 185"/>
                  <a:gd name="T21" fmla="*/ 210 h 210"/>
                  <a:gd name="T22" fmla="*/ 131 w 185"/>
                  <a:gd name="T23" fmla="*/ 192 h 210"/>
                  <a:gd name="T24" fmla="*/ 161 w 185"/>
                  <a:gd name="T25" fmla="*/ 168 h 210"/>
                  <a:gd name="T26" fmla="*/ 179 w 185"/>
                  <a:gd name="T27" fmla="*/ 144 h 210"/>
                  <a:gd name="T28" fmla="*/ 185 w 185"/>
                  <a:gd name="T29" fmla="*/ 114 h 210"/>
                  <a:gd name="T30" fmla="*/ 179 w 185"/>
                  <a:gd name="T31" fmla="*/ 90 h 210"/>
                  <a:gd name="T32" fmla="*/ 173 w 185"/>
                  <a:gd name="T33" fmla="*/ 66 h 210"/>
                  <a:gd name="T34" fmla="*/ 155 w 185"/>
                  <a:gd name="T35" fmla="*/ 48 h 210"/>
                  <a:gd name="T36" fmla="*/ 131 w 185"/>
                  <a:gd name="T37" fmla="*/ 30 h 210"/>
                  <a:gd name="T38" fmla="*/ 72 w 185"/>
                  <a:gd name="T39" fmla="*/ 6 h 210"/>
                  <a:gd name="T40" fmla="*/ 0 w 185"/>
                  <a:gd name="T41" fmla="*/ 0 h 210"/>
                  <a:gd name="T42" fmla="*/ 0 w 185"/>
                  <a:gd name="T43" fmla="*/ 6 h 210"/>
                  <a:gd name="T44" fmla="*/ 0 w 185"/>
                  <a:gd name="T45" fmla="*/ 6 h 210"/>
                  <a:gd name="T46" fmla="*/ 0 w 185"/>
                  <a:gd name="T47" fmla="*/ 6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4333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>
                  <a:gd name="T0" fmla="*/ 150 w 299"/>
                  <a:gd name="T1" fmla="*/ 0 h 186"/>
                  <a:gd name="T2" fmla="*/ 90 w 299"/>
                  <a:gd name="T3" fmla="*/ 6 h 186"/>
                  <a:gd name="T4" fmla="*/ 42 w 299"/>
                  <a:gd name="T5" fmla="*/ 30 h 186"/>
                  <a:gd name="T6" fmla="*/ 12 w 299"/>
                  <a:gd name="T7" fmla="*/ 54 h 186"/>
                  <a:gd name="T8" fmla="*/ 6 w 299"/>
                  <a:gd name="T9" fmla="*/ 72 h 186"/>
                  <a:gd name="T10" fmla="*/ 0 w 299"/>
                  <a:gd name="T11" fmla="*/ 90 h 186"/>
                  <a:gd name="T12" fmla="*/ 6 w 299"/>
                  <a:gd name="T13" fmla="*/ 108 h 186"/>
                  <a:gd name="T14" fmla="*/ 12 w 299"/>
                  <a:gd name="T15" fmla="*/ 126 h 186"/>
                  <a:gd name="T16" fmla="*/ 42 w 299"/>
                  <a:gd name="T17" fmla="*/ 156 h 186"/>
                  <a:gd name="T18" fmla="*/ 90 w 299"/>
                  <a:gd name="T19" fmla="*/ 180 h 186"/>
                  <a:gd name="T20" fmla="*/ 150 w 299"/>
                  <a:gd name="T21" fmla="*/ 186 h 186"/>
                  <a:gd name="T22" fmla="*/ 209 w 299"/>
                  <a:gd name="T23" fmla="*/ 180 h 186"/>
                  <a:gd name="T24" fmla="*/ 257 w 299"/>
                  <a:gd name="T25" fmla="*/ 156 h 186"/>
                  <a:gd name="T26" fmla="*/ 287 w 299"/>
                  <a:gd name="T27" fmla="*/ 126 h 186"/>
                  <a:gd name="T28" fmla="*/ 299 w 299"/>
                  <a:gd name="T29" fmla="*/ 108 h 186"/>
                  <a:gd name="T30" fmla="*/ 299 w 299"/>
                  <a:gd name="T31" fmla="*/ 90 h 186"/>
                  <a:gd name="T32" fmla="*/ 299 w 299"/>
                  <a:gd name="T33" fmla="*/ 72 h 186"/>
                  <a:gd name="T34" fmla="*/ 287 w 299"/>
                  <a:gd name="T35" fmla="*/ 54 h 186"/>
                  <a:gd name="T36" fmla="*/ 257 w 299"/>
                  <a:gd name="T37" fmla="*/ 30 h 186"/>
                  <a:gd name="T38" fmla="*/ 209 w 299"/>
                  <a:gd name="T39" fmla="*/ 6 h 186"/>
                  <a:gd name="T40" fmla="*/ 150 w 299"/>
                  <a:gd name="T41" fmla="*/ 0 h 186"/>
                  <a:gd name="T42" fmla="*/ 150 w 299"/>
                  <a:gd name="T43" fmla="*/ 0 h 186"/>
                  <a:gd name="T44" fmla="*/ 150 w 299"/>
                  <a:gd name="T45" fmla="*/ 180 h 186"/>
                  <a:gd name="T46" fmla="*/ 96 w 299"/>
                  <a:gd name="T47" fmla="*/ 174 h 186"/>
                  <a:gd name="T48" fmla="*/ 48 w 299"/>
                  <a:gd name="T49" fmla="*/ 156 h 186"/>
                  <a:gd name="T50" fmla="*/ 18 w 299"/>
                  <a:gd name="T51" fmla="*/ 126 h 186"/>
                  <a:gd name="T52" fmla="*/ 12 w 299"/>
                  <a:gd name="T53" fmla="*/ 108 h 186"/>
                  <a:gd name="T54" fmla="*/ 6 w 299"/>
                  <a:gd name="T55" fmla="*/ 90 h 186"/>
                  <a:gd name="T56" fmla="*/ 12 w 299"/>
                  <a:gd name="T57" fmla="*/ 72 h 186"/>
                  <a:gd name="T58" fmla="*/ 18 w 299"/>
                  <a:gd name="T59" fmla="*/ 54 h 186"/>
                  <a:gd name="T60" fmla="*/ 48 w 299"/>
                  <a:gd name="T61" fmla="*/ 30 h 186"/>
                  <a:gd name="T62" fmla="*/ 96 w 299"/>
                  <a:gd name="T63" fmla="*/ 12 h 186"/>
                  <a:gd name="T64" fmla="*/ 150 w 299"/>
                  <a:gd name="T65" fmla="*/ 6 h 186"/>
                  <a:gd name="T66" fmla="*/ 203 w 299"/>
                  <a:gd name="T67" fmla="*/ 12 h 186"/>
                  <a:gd name="T68" fmla="*/ 251 w 299"/>
                  <a:gd name="T69" fmla="*/ 30 h 186"/>
                  <a:gd name="T70" fmla="*/ 281 w 299"/>
                  <a:gd name="T71" fmla="*/ 54 h 186"/>
                  <a:gd name="T72" fmla="*/ 293 w 299"/>
                  <a:gd name="T73" fmla="*/ 72 h 186"/>
                  <a:gd name="T74" fmla="*/ 293 w 299"/>
                  <a:gd name="T75" fmla="*/ 90 h 186"/>
                  <a:gd name="T76" fmla="*/ 293 w 299"/>
                  <a:gd name="T77" fmla="*/ 108 h 186"/>
                  <a:gd name="T78" fmla="*/ 281 w 299"/>
                  <a:gd name="T79" fmla="*/ 126 h 186"/>
                  <a:gd name="T80" fmla="*/ 251 w 299"/>
                  <a:gd name="T81" fmla="*/ 156 h 186"/>
                  <a:gd name="T82" fmla="*/ 203 w 299"/>
                  <a:gd name="T83" fmla="*/ 174 h 186"/>
                  <a:gd name="T84" fmla="*/ 150 w 299"/>
                  <a:gd name="T85" fmla="*/ 180 h 186"/>
                  <a:gd name="T86" fmla="*/ 150 w 299"/>
                  <a:gd name="T87" fmla="*/ 18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54334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54335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54336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54337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54338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FFFFFF"/>
                    </a:solidFill>
                  </a:endParaRPr>
                </a:p>
              </p:txBody>
            </p:sp>
          </p:grpSp>
        </p:grpSp>
      </p:grpSp>
      <p:sp>
        <p:nvSpPr>
          <p:cNvPr id="54339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54340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54341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D6F26F2-22EF-439A-BC22-5995E8793A48}" type="datetimeFigureOut">
              <a:rPr lang="ru-RU" alt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16.02.2020</a:t>
            </a:fld>
            <a:endParaRPr lang="ru-RU" altLang="ru-RU" smtClean="0">
              <a:solidFill>
                <a:srgbClr val="FFFFFF"/>
              </a:solidFill>
            </a:endParaRPr>
          </a:p>
        </p:txBody>
      </p:sp>
      <p:sp>
        <p:nvSpPr>
          <p:cNvPr id="54342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FFFFFF"/>
              </a:solidFill>
            </a:endParaRPr>
          </a:p>
        </p:txBody>
      </p:sp>
      <p:sp>
        <p:nvSpPr>
          <p:cNvPr id="54343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3C153D0-9443-4F95-BF19-AE9251CD7F8E}" type="slidenum">
              <a:rPr lang="ru-RU" alt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8041121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Ø"/>
        <a:defRPr sz="32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anose="05000000000000000000" pitchFamily="2" charset="2"/>
        <a:buChar char="l"/>
        <a:defRPr sz="28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4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anose="05000000000000000000" pitchFamily="2" charset="2"/>
        <a:buChar char="l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 marL="45720" indent="0" algn="ctr">
              <a:buNone/>
            </a:pPr>
            <a:r>
              <a:rPr lang="ru-RU" sz="8000" dirty="0" smtClean="0"/>
              <a:t>230210,                         310221,    210220,   4215420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924151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1340768"/>
            <a:ext cx="8229600" cy="2952328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smtClean="0"/>
              <a:t>        </a:t>
            </a:r>
          </a:p>
          <a:p>
            <a:pPr marL="0" indent="0">
              <a:buNone/>
            </a:pPr>
            <a:r>
              <a:rPr lang="ru-RU" sz="4400" dirty="0"/>
              <a:t> </a:t>
            </a:r>
            <a:r>
              <a:rPr lang="ru-RU" sz="4400" dirty="0" smtClean="0"/>
              <a:t>  </a:t>
            </a:r>
            <a:r>
              <a:rPr lang="ru-RU" sz="4400" b="1" i="1" dirty="0" smtClean="0"/>
              <a:t>Деление суммы на число</a:t>
            </a:r>
            <a:endParaRPr lang="ru-RU" sz="4400" b="1" i="1" dirty="0"/>
          </a:p>
        </p:txBody>
      </p:sp>
    </p:spTree>
    <p:extLst>
      <p:ext uri="{BB962C8B-B14F-4D97-AF65-F5344CB8AC3E}">
        <p14:creationId xmlns:p14="http://schemas.microsoft.com/office/powerpoint/2010/main" val="622281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1484784"/>
            <a:ext cx="7776864" cy="2952328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 smtClean="0"/>
              <a:t>     </a:t>
            </a:r>
            <a:r>
              <a:rPr lang="en-US" sz="2400" dirty="0" smtClean="0"/>
              <a:t>I </a:t>
            </a:r>
            <a:r>
              <a:rPr lang="ru-RU" sz="2400" dirty="0" smtClean="0"/>
              <a:t>вариант                                   </a:t>
            </a:r>
            <a:r>
              <a:rPr lang="en-US" sz="2400" dirty="0" smtClean="0"/>
              <a:t>II</a:t>
            </a:r>
            <a:r>
              <a:rPr lang="ru-RU" sz="2400" dirty="0" smtClean="0"/>
              <a:t> вариант</a:t>
            </a:r>
          </a:p>
          <a:p>
            <a:pPr marL="0" indent="0" algn="ctr">
              <a:buNone/>
            </a:pPr>
            <a:r>
              <a:rPr lang="ru-RU" sz="2400" dirty="0" smtClean="0"/>
              <a:t>    (</a:t>
            </a:r>
            <a:r>
              <a:rPr lang="ru-RU" sz="2400" dirty="0"/>
              <a:t>280+280):70                          </a:t>
            </a:r>
            <a:r>
              <a:rPr lang="ru-RU" sz="2400" dirty="0" smtClean="0"/>
              <a:t>(360+80):40</a:t>
            </a:r>
          </a:p>
          <a:p>
            <a:pPr marL="0" indent="0" algn="ctr">
              <a:buNone/>
            </a:pPr>
            <a:r>
              <a:rPr lang="ru-RU" sz="2400" dirty="0" smtClean="0"/>
              <a:t>       (600+30):9                             (150+450):50</a:t>
            </a:r>
          </a:p>
          <a:p>
            <a:pPr marL="0" lvl="0" indent="0">
              <a:buClr>
                <a:srgbClr val="F14124">
                  <a:lumMod val="75000"/>
                </a:srgbClr>
              </a:buClr>
              <a:buNone/>
            </a:pPr>
            <a:r>
              <a:rPr lang="ru-RU" sz="2400" dirty="0" smtClean="0"/>
              <a:t>           </a:t>
            </a:r>
            <a:r>
              <a:rPr lang="ru-RU" sz="24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(360+40) :4                           </a:t>
            </a:r>
            <a:r>
              <a:rPr lang="ru-RU" sz="2400" dirty="0"/>
              <a:t> </a:t>
            </a:r>
            <a:r>
              <a:rPr lang="ru-RU" sz="2400" dirty="0" smtClean="0"/>
              <a:t> (</a:t>
            </a:r>
            <a:r>
              <a:rPr lang="ru-RU" sz="2400" dirty="0"/>
              <a:t>235+45):4 </a:t>
            </a:r>
            <a:endParaRPr lang="ru-RU" sz="240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0" indent="0" algn="ctr">
              <a:buNone/>
            </a:pPr>
            <a:r>
              <a:rPr lang="ru-RU" sz="2400" dirty="0" smtClean="0"/>
              <a:t>                                                       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55791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Ctr="0"/>
          <a:lstStyle/>
          <a:p>
            <a:r>
              <a:rPr lang="ru-RU" altLang="ru-RU" i="1"/>
              <a:t>Рефлексия</a:t>
            </a:r>
            <a:br>
              <a:rPr lang="ru-RU" altLang="ru-RU" i="1"/>
            </a:br>
            <a:r>
              <a:rPr lang="ru-RU" altLang="ru-RU" sz="3600" i="1"/>
              <a:t>/продолжи фразу/</a:t>
            </a:r>
          </a:p>
        </p:txBody>
      </p:sp>
      <p:sp>
        <p:nvSpPr>
          <p:cNvPr id="116739" name="Rectangle 3"/>
          <p:cNvSpPr>
            <a:spLocks noGrp="1" noChangeArrowheads="1"/>
          </p:cNvSpPr>
          <p:nvPr>
            <p:ph idx="4294967295"/>
          </p:nvPr>
        </p:nvSpPr>
        <p:spPr/>
        <p:txBody>
          <a:bodyPr/>
          <a:lstStyle/>
          <a:p>
            <a:r>
              <a:rPr lang="ru-RU" altLang="ru-RU"/>
              <a:t>У меня хорошее настроение, потому что…</a:t>
            </a:r>
          </a:p>
          <a:p>
            <a:r>
              <a:rPr lang="ru-RU" altLang="ru-RU"/>
              <a:t>Я доволен, но…</a:t>
            </a:r>
          </a:p>
          <a:p>
            <a:r>
              <a:rPr lang="ru-RU" altLang="ru-RU"/>
              <a:t>Я огорчён, потому что…</a:t>
            </a:r>
          </a:p>
          <a:p>
            <a:r>
              <a:rPr lang="ru-RU" altLang="ru-RU"/>
              <a:t>Мне понравилось…</a:t>
            </a:r>
          </a:p>
          <a:p>
            <a:r>
              <a:rPr lang="ru-RU" altLang="ru-RU"/>
              <a:t>Я узнал…</a:t>
            </a:r>
          </a:p>
        </p:txBody>
      </p:sp>
    </p:spTree>
    <p:extLst>
      <p:ext uri="{BB962C8B-B14F-4D97-AF65-F5344CB8AC3E}">
        <p14:creationId xmlns:p14="http://schemas.microsoft.com/office/powerpoint/2010/main" val="296336979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116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6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6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6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6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67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738" grpId="0"/>
      <p:bldP spid="116739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691680" y="1988840"/>
            <a:ext cx="5832648" cy="2808312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 smtClean="0"/>
              <a:t>                          </a:t>
            </a:r>
          </a:p>
          <a:p>
            <a:pPr marL="0" indent="0">
              <a:buNone/>
            </a:pPr>
            <a:r>
              <a:rPr lang="ru-RU" b="1" i="1" dirty="0" smtClean="0">
                <a:solidFill>
                  <a:schemeClr val="tx2"/>
                </a:solidFill>
              </a:rPr>
              <a:t>               </a:t>
            </a:r>
          </a:p>
          <a:p>
            <a:pPr marL="0" indent="0">
              <a:buNone/>
            </a:pPr>
            <a:r>
              <a:rPr lang="ru-RU" b="1" i="1" dirty="0">
                <a:solidFill>
                  <a:schemeClr val="tx2"/>
                </a:solidFill>
              </a:rPr>
              <a:t> </a:t>
            </a:r>
            <a:r>
              <a:rPr lang="ru-RU" b="1" i="1" dirty="0" smtClean="0">
                <a:solidFill>
                  <a:schemeClr val="tx2"/>
                </a:solidFill>
              </a:rPr>
              <a:t>             </a:t>
            </a:r>
            <a:r>
              <a:rPr lang="ru-RU" sz="4300" b="1" i="1" dirty="0" smtClean="0">
                <a:solidFill>
                  <a:schemeClr val="tx2"/>
                </a:solidFill>
              </a:rPr>
              <a:t>Спасибо </a:t>
            </a:r>
            <a:r>
              <a:rPr lang="ru-RU" sz="4300" b="1" i="1" dirty="0">
                <a:solidFill>
                  <a:schemeClr val="tx2"/>
                </a:solidFill>
              </a:rPr>
              <a:t>за урок!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b="1" i="1" dirty="0">
                <a:solidFill>
                  <a:schemeClr val="tx2"/>
                </a:solidFill>
              </a:rPr>
              <a:t> </a:t>
            </a:r>
            <a:r>
              <a:rPr lang="ru-RU" b="1" i="1" dirty="0" smtClean="0">
                <a:solidFill>
                  <a:schemeClr val="tx2"/>
                </a:solidFill>
              </a:rPr>
              <a:t>               </a:t>
            </a:r>
            <a:endParaRPr lang="ru-RU" b="1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9944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9600" dirty="0" smtClean="0"/>
              <a:t>210220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1039935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9600" dirty="0" smtClean="0"/>
              <a:t>21.02.20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3251264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27584" y="1340768"/>
            <a:ext cx="7848872" cy="4174400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3600" dirty="0" smtClean="0"/>
              <a:t>Андрей вырезал из бумаги несколько пятиугольников и семиугольников. Всего у вырезанных фигурок 39 вершин. Сколько </a:t>
            </a:r>
            <a:r>
              <a:rPr lang="ru-RU" sz="3600" b="1" dirty="0" smtClean="0"/>
              <a:t>пятиугольников</a:t>
            </a:r>
            <a:r>
              <a:rPr lang="ru-RU" sz="3600" dirty="0" smtClean="0"/>
              <a:t> вырезал Андрей?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843472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404664"/>
            <a:ext cx="7509520" cy="1143000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Задача №1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15616" y="2060848"/>
            <a:ext cx="7488832" cy="2088232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       На соревнования «Весёлые старты» прибыло </a:t>
            </a:r>
            <a:r>
              <a:rPr lang="ru-RU" sz="2400" b="1" dirty="0" smtClean="0"/>
              <a:t>5 </a:t>
            </a:r>
            <a:r>
              <a:rPr lang="ru-RU" sz="2400" dirty="0" smtClean="0"/>
              <a:t>команд по </a:t>
            </a:r>
            <a:r>
              <a:rPr lang="ru-RU" sz="2400" b="1" dirty="0" smtClean="0"/>
              <a:t>14</a:t>
            </a:r>
            <a:r>
              <a:rPr lang="ru-RU" sz="2400" dirty="0" smtClean="0"/>
              <a:t> девочек и </a:t>
            </a:r>
            <a:r>
              <a:rPr lang="ru-RU" sz="2400" b="1" dirty="0" smtClean="0"/>
              <a:t>16</a:t>
            </a:r>
            <a:r>
              <a:rPr lang="ru-RU" sz="2400" dirty="0" smtClean="0"/>
              <a:t> мальчиков в каждой.</a:t>
            </a:r>
          </a:p>
          <a:p>
            <a:pPr marL="0" indent="0">
              <a:buNone/>
            </a:pPr>
            <a:r>
              <a:rPr lang="ru-RU" sz="2400" dirty="0" smtClean="0"/>
              <a:t>       Сколько всего человек участвовало в соревнованиях?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799942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55776" y="1700808"/>
            <a:ext cx="4320480" cy="3384376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400" dirty="0" smtClean="0"/>
              <a:t>            </a:t>
            </a:r>
            <a:r>
              <a:rPr lang="en-US" sz="4400" dirty="0"/>
              <a:t> </a:t>
            </a:r>
            <a:r>
              <a:rPr lang="ru-RU" sz="4400" dirty="0" smtClean="0"/>
              <a:t>          (14+16)*5=150 </a:t>
            </a:r>
          </a:p>
          <a:p>
            <a:pPr marL="0" indent="0">
              <a:buNone/>
            </a:pPr>
            <a:endParaRPr lang="ru-RU" sz="4400" dirty="0"/>
          </a:p>
          <a:p>
            <a:pPr marL="0" indent="0">
              <a:buNone/>
            </a:pPr>
            <a:r>
              <a:rPr lang="ru-RU" sz="4400" dirty="0" smtClean="0"/>
              <a:t> 14*5+16*5=150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384301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2420888"/>
            <a:ext cx="7560840" cy="1872208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l"/>
            <a:r>
              <a:rPr lang="ru-RU" sz="2400" dirty="0"/>
              <a:t> </a:t>
            </a:r>
            <a:r>
              <a:rPr lang="ru-RU" sz="2400" dirty="0" smtClean="0"/>
              <a:t>      </a:t>
            </a:r>
            <a:r>
              <a:rPr lang="ru-RU" sz="2400" dirty="0" smtClean="0">
                <a:solidFill>
                  <a:schemeClr val="tx1"/>
                </a:solidFill>
              </a:rPr>
              <a:t>На </a:t>
            </a:r>
            <a:r>
              <a:rPr lang="ru-RU" sz="2400" dirty="0">
                <a:solidFill>
                  <a:schemeClr val="tx1"/>
                </a:solidFill>
              </a:rPr>
              <a:t>соревнования от нашей школы поехали </a:t>
            </a:r>
            <a:r>
              <a:rPr lang="ru-RU" sz="2400" b="1" dirty="0">
                <a:solidFill>
                  <a:schemeClr val="tx1"/>
                </a:solidFill>
              </a:rPr>
              <a:t>14 </a:t>
            </a:r>
            <a:r>
              <a:rPr lang="ru-RU" sz="2400" dirty="0">
                <a:solidFill>
                  <a:schemeClr val="tx1"/>
                </a:solidFill>
              </a:rPr>
              <a:t>девочек и </a:t>
            </a:r>
            <a:r>
              <a:rPr lang="ru-RU" sz="2400" b="1" dirty="0">
                <a:solidFill>
                  <a:schemeClr val="tx1"/>
                </a:solidFill>
              </a:rPr>
              <a:t>16 </a:t>
            </a:r>
            <a:r>
              <a:rPr lang="ru-RU" sz="2400" dirty="0">
                <a:solidFill>
                  <a:schemeClr val="tx1"/>
                </a:solidFill>
              </a:rPr>
              <a:t>мальчиков. Они разделились на </a:t>
            </a:r>
            <a:r>
              <a:rPr lang="ru-RU" sz="2400" b="1" dirty="0" smtClean="0">
                <a:solidFill>
                  <a:schemeClr val="tx1"/>
                </a:solidFill>
              </a:rPr>
              <a:t>2 </a:t>
            </a:r>
            <a:r>
              <a:rPr lang="ru-RU" sz="2400" dirty="0" smtClean="0">
                <a:solidFill>
                  <a:schemeClr val="tx1"/>
                </a:solidFill>
              </a:rPr>
              <a:t>группы.</a:t>
            </a:r>
            <a:endParaRPr lang="ru-RU" sz="2400" dirty="0">
              <a:solidFill>
                <a:schemeClr val="tx1"/>
              </a:solidFill>
            </a:endParaRPr>
          </a:p>
          <a:p>
            <a:pPr algn="l"/>
            <a:r>
              <a:rPr lang="ru-RU" sz="2400" dirty="0">
                <a:solidFill>
                  <a:schemeClr val="tx1"/>
                </a:solidFill>
              </a:rPr>
              <a:t>     Сколько человек в каждой группе?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332656"/>
            <a:ext cx="7560840" cy="1224136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2400" dirty="0"/>
              <a:t>Задача </a:t>
            </a:r>
            <a:r>
              <a:rPr lang="ru-RU" sz="2400" dirty="0" smtClean="0"/>
              <a:t>№2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552926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259632" y="1268760"/>
            <a:ext cx="6336704" cy="3744416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     </a:t>
            </a:r>
          </a:p>
          <a:p>
            <a:pPr marL="0" indent="0">
              <a:buNone/>
            </a:pPr>
            <a:r>
              <a:rPr lang="ru-RU" sz="4400" dirty="0" smtClean="0"/>
              <a:t>          (14+16):2=15</a:t>
            </a:r>
          </a:p>
          <a:p>
            <a:pPr marL="0" indent="0">
              <a:buNone/>
            </a:pPr>
            <a:endParaRPr lang="ru-RU" sz="4400" dirty="0" smtClean="0"/>
          </a:p>
          <a:p>
            <a:pPr marL="0" indent="0">
              <a:buNone/>
            </a:pPr>
            <a:r>
              <a:rPr lang="ru-RU" sz="4400" dirty="0" smtClean="0"/>
              <a:t>          14:2+16:2=15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146485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259632" y="764704"/>
            <a:ext cx="6840760" cy="4104456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                 </a:t>
            </a:r>
          </a:p>
          <a:p>
            <a:pPr marL="0" indent="0">
              <a:buNone/>
            </a:pPr>
            <a:r>
              <a:rPr lang="ru-RU" sz="3600" b="1" dirty="0" smtClean="0"/>
              <a:t>           (</a:t>
            </a:r>
            <a:r>
              <a:rPr lang="ru-RU" sz="3600" b="1" dirty="0"/>
              <a:t>14+16)*5=150 </a:t>
            </a:r>
          </a:p>
          <a:p>
            <a:pPr marL="0" indent="0">
              <a:buNone/>
            </a:pPr>
            <a:r>
              <a:rPr lang="ru-RU" sz="3600" dirty="0" smtClean="0"/>
              <a:t>           </a:t>
            </a:r>
            <a:r>
              <a:rPr lang="ru-RU" sz="3600" dirty="0"/>
              <a:t>14*5+16*5=150 </a:t>
            </a:r>
            <a:endParaRPr lang="ru-RU" sz="3600" dirty="0" smtClean="0"/>
          </a:p>
          <a:p>
            <a:pPr marL="0" indent="0">
              <a:buNone/>
            </a:pPr>
            <a:endParaRPr lang="ru-RU" sz="3600" dirty="0"/>
          </a:p>
          <a:p>
            <a:pPr marL="0" indent="0">
              <a:buNone/>
            </a:pPr>
            <a:r>
              <a:rPr lang="ru-RU" sz="3600" dirty="0" smtClean="0"/>
              <a:t>           </a:t>
            </a:r>
            <a:r>
              <a:rPr lang="ru-RU" sz="3600" b="1" dirty="0" smtClean="0"/>
              <a:t>(</a:t>
            </a:r>
            <a:r>
              <a:rPr lang="ru-RU" sz="3600" b="1" dirty="0"/>
              <a:t>14+16):</a:t>
            </a:r>
            <a:r>
              <a:rPr lang="ru-RU" sz="3600" b="1" dirty="0" smtClean="0"/>
              <a:t>2=15</a:t>
            </a:r>
            <a:endParaRPr lang="ru-RU" sz="3600" b="1" dirty="0"/>
          </a:p>
          <a:p>
            <a:pPr marL="0" indent="0">
              <a:buNone/>
            </a:pPr>
            <a:r>
              <a:rPr lang="ru-RU" sz="3600" dirty="0" smtClean="0"/>
              <a:t>           14:2+16:2=15</a:t>
            </a:r>
            <a:endParaRPr lang="ru-RU" sz="3600" dirty="0"/>
          </a:p>
          <a:p>
            <a:pPr marL="0" indent="0">
              <a:buNone/>
            </a:pP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015992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Круги">
  <a:themeElements>
    <a:clrScheme name="Круги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Круг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Круги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уги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314</TotalTime>
  <Words>193</Words>
  <Application>Microsoft Office PowerPoint</Application>
  <PresentationFormat>Экран (4:3)</PresentationFormat>
  <Paragraphs>42</Paragraphs>
  <Slides>13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Arial</vt:lpstr>
      <vt:lpstr>Calibri</vt:lpstr>
      <vt:lpstr>Georgia</vt:lpstr>
      <vt:lpstr>Trebuchet MS</vt:lpstr>
      <vt:lpstr>Wingdings</vt:lpstr>
      <vt:lpstr>Воздушный поток</vt:lpstr>
      <vt:lpstr>Круги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Задача №1</vt:lpstr>
      <vt:lpstr>Презентация PowerPoint</vt:lpstr>
      <vt:lpstr>Задача №2</vt:lpstr>
      <vt:lpstr>Презентация PowerPoint</vt:lpstr>
      <vt:lpstr>Презентация PowerPoint</vt:lpstr>
      <vt:lpstr>Презентация PowerPoint</vt:lpstr>
      <vt:lpstr>Презентация PowerPoint</vt:lpstr>
      <vt:lpstr>Рефлексия /продолжи фразу/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acer</cp:lastModifiedBy>
  <cp:revision>28</cp:revision>
  <cp:lastPrinted>2013-02-17T13:15:42Z</cp:lastPrinted>
  <dcterms:created xsi:type="dcterms:W3CDTF">2013-02-17T07:16:27Z</dcterms:created>
  <dcterms:modified xsi:type="dcterms:W3CDTF">2020-02-16T19:52:19Z</dcterms:modified>
</cp:coreProperties>
</file>