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9" r:id="rId1"/>
  </p:sldMasterIdLst>
  <p:sldIdLst>
    <p:sldId id="256" r:id="rId2"/>
    <p:sldId id="257" r:id="rId3"/>
    <p:sldId id="258" r:id="rId4"/>
    <p:sldId id="274" r:id="rId5"/>
    <p:sldId id="259" r:id="rId6"/>
    <p:sldId id="268" r:id="rId7"/>
    <p:sldId id="260" r:id="rId8"/>
    <p:sldId id="277" r:id="rId9"/>
    <p:sldId id="261" r:id="rId10"/>
    <p:sldId id="267" r:id="rId11"/>
    <p:sldId id="262" r:id="rId12"/>
    <p:sldId id="263" r:id="rId13"/>
    <p:sldId id="279" r:id="rId14"/>
    <p:sldId id="264" r:id="rId15"/>
    <p:sldId id="265" r:id="rId16"/>
    <p:sldId id="266" r:id="rId17"/>
    <p:sldId id="269" r:id="rId18"/>
    <p:sldId id="273" r:id="rId19"/>
    <p:sldId id="275" r:id="rId20"/>
    <p:sldId id="270" r:id="rId21"/>
    <p:sldId id="271" r:id="rId22"/>
    <p:sldId id="272" r:id="rId23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32" y="8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Imagen" descr="Dibujo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 b="1" cap="none" spc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s-ES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1/30/2020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66571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1/30/2020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0593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1/30/2020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8351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cap="none" spc="0">
                <a:ln w="18415" cmpd="sng">
                  <a:solidFill>
                    <a:srgbClr val="0066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>
                <a:ln>
                  <a:noFill/>
                </a:ln>
                <a:solidFill>
                  <a:srgbClr val="0000CC"/>
                </a:solidFill>
              </a:defRPr>
            </a:lvl1pPr>
            <a:lvl2pPr>
              <a:defRPr>
                <a:ln>
                  <a:noFill/>
                </a:ln>
                <a:solidFill>
                  <a:srgbClr val="0000CC"/>
                </a:solidFill>
              </a:defRPr>
            </a:lvl2pPr>
            <a:lvl3pPr>
              <a:defRPr>
                <a:ln>
                  <a:noFill/>
                </a:ln>
                <a:solidFill>
                  <a:srgbClr val="0000CC"/>
                </a:solidFill>
              </a:defRPr>
            </a:lvl3pPr>
            <a:lvl4pPr>
              <a:defRPr>
                <a:ln>
                  <a:noFill/>
                </a:ln>
                <a:solidFill>
                  <a:srgbClr val="0000CC"/>
                </a:solidFill>
              </a:defRPr>
            </a:lvl4pPr>
            <a:lvl5pPr>
              <a:defRPr>
                <a:ln>
                  <a:noFill/>
                </a:ln>
                <a:solidFill>
                  <a:srgbClr val="0000CC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1/30/2020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84251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1/30/2020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7194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1/30/2020</a:t>
            </a:fld>
            <a:endParaRPr lang="en-U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06110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1/30/2020</a:t>
            </a:fld>
            <a:endParaRPr lang="en-US" dirty="0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7964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1/30/2020</a:t>
            </a:fld>
            <a:endParaRPr lang="en-US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43307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1/30/2020</a:t>
            </a:fld>
            <a:endParaRPr lang="en-US" dirty="0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32872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1/30/2020</a:t>
            </a:fld>
            <a:endParaRPr lang="en-U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5663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1/30/2020</a:t>
            </a:fld>
            <a:endParaRPr lang="en-U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0610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1/30/2020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6 Imagen" descr="Dibujo.bmp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0" y="0"/>
            <a:ext cx="12192000" cy="7010400"/>
          </a:xfrm>
          <a:prstGeom prst="rect">
            <a:avLst/>
          </a:prstGeom>
          <a:gradFill flip="none" rotWithShape="1">
            <a:gsLst>
              <a:gs pos="100000">
                <a:srgbClr val="03D4A8">
                  <a:alpha val="18000"/>
                </a:srgbClr>
              </a:gs>
              <a:gs pos="25000">
                <a:srgbClr val="21D6E0">
                  <a:alpha val="23000"/>
                </a:srgbClr>
              </a:gs>
              <a:gs pos="75000">
                <a:srgbClr val="0087E6">
                  <a:alpha val="25000"/>
                </a:srgbClr>
              </a:gs>
              <a:gs pos="100000">
                <a:srgbClr val="005CBF">
                  <a:alpha val="25999"/>
                </a:srgbClr>
              </a:gs>
            </a:gsLst>
            <a:lin ang="270000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s-ES" sz="1800"/>
          </a:p>
        </p:txBody>
      </p:sp>
    </p:spTree>
    <p:extLst>
      <p:ext uri="{BB962C8B-B14F-4D97-AF65-F5344CB8AC3E}">
        <p14:creationId xmlns:p14="http://schemas.microsoft.com/office/powerpoint/2010/main" val="197654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8800" dirty="0" smtClean="0"/>
              <a:t>Окружающий мир </a:t>
            </a:r>
            <a:endParaRPr lang="ru-RU" sz="8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4150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97049" y="274638"/>
            <a:ext cx="8597901" cy="6448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742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Мышцы </a:t>
            </a:r>
            <a:endParaRPr lang="ru-RU" dirty="0"/>
          </a:p>
        </p:txBody>
      </p:sp>
      <p:pic>
        <p:nvPicPr>
          <p:cNvPr id="1026" name="Picture 2" descr="https://www.kramola.info/sites/default/files/styles/page-main/public/images/vesti/4891084_900.jpg?itok=3PYfDBqt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9632" y="1405198"/>
            <a:ext cx="8290967" cy="5355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128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/>
              <a:t>Вывод: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/>
              <a:t>Основная функция мышц- помогают нам двигаться и управлять мимикой лица.</a:t>
            </a:r>
            <a:endParaRPr lang="ru-RU" sz="6600" b="1" dirty="0"/>
          </a:p>
        </p:txBody>
      </p:sp>
    </p:spTree>
    <p:extLst>
      <p:ext uri="{BB962C8B-B14F-4D97-AF65-F5344CB8AC3E}">
        <p14:creationId xmlns:p14="http://schemas.microsoft.com/office/powerpoint/2010/main" val="414334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97049" y="274638"/>
            <a:ext cx="8597901" cy="6448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043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Осанка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55700" y="1320800"/>
            <a:ext cx="10078304" cy="5108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32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45510" b="11049"/>
          <a:stretch/>
        </p:blipFill>
        <p:spPr>
          <a:xfrm>
            <a:off x="772318" y="74742"/>
            <a:ext cx="4155282" cy="678325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50426" b="11448"/>
          <a:stretch/>
        </p:blipFill>
        <p:spPr>
          <a:xfrm>
            <a:off x="6642101" y="-24923"/>
            <a:ext cx="3909073" cy="6982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2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50837"/>
          <a:stretch/>
        </p:blipFill>
        <p:spPr>
          <a:xfrm>
            <a:off x="901700" y="584200"/>
            <a:ext cx="4864101" cy="590346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50912"/>
          <a:stretch/>
        </p:blipFill>
        <p:spPr>
          <a:xfrm>
            <a:off x="6184900" y="519112"/>
            <a:ext cx="4787900" cy="581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852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34934"/>
          <a:stretch/>
        </p:blipFill>
        <p:spPr>
          <a:xfrm>
            <a:off x="609600" y="496094"/>
            <a:ext cx="6051366" cy="571420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65066"/>
          <a:stretch/>
        </p:blipFill>
        <p:spPr>
          <a:xfrm>
            <a:off x="7759700" y="0"/>
            <a:ext cx="3733800" cy="6566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813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/>
              <a:t>Вывод: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/>
              <a:t>Осанка- привычка правильно держать свое тело в покое и движении. При правильной осанке хорошо работают внутренние органы.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2048287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в группах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30211" y="1417638"/>
            <a:ext cx="9331577" cy="5211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807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533400"/>
            <a:ext cx="10972800" cy="5592765"/>
          </a:xfrm>
        </p:spPr>
        <p:txBody>
          <a:bodyPr>
            <a:noAutofit/>
          </a:bodyPr>
          <a:lstStyle/>
          <a:p>
            <a:r>
              <a:rPr lang="ru-RU" sz="4400" dirty="0"/>
              <a:t>Не часы, а </a:t>
            </a:r>
            <a:r>
              <a:rPr lang="ru-RU" sz="4400" dirty="0" smtClean="0"/>
              <a:t>тикает</a:t>
            </a:r>
          </a:p>
          <a:p>
            <a:r>
              <a:rPr lang="ru-RU" sz="4400" dirty="0" smtClean="0"/>
              <a:t>Поезд</a:t>
            </a:r>
            <a:r>
              <a:rPr lang="ru-RU" sz="4400" dirty="0"/>
              <a:t>, развозящий по телу питательные вещества </a:t>
            </a:r>
            <a:endParaRPr lang="ru-RU" sz="4400" dirty="0" smtClean="0"/>
          </a:p>
          <a:p>
            <a:r>
              <a:rPr lang="ru-RU" sz="4400" dirty="0" smtClean="0"/>
              <a:t>Когда </a:t>
            </a:r>
            <a:r>
              <a:rPr lang="ru-RU" sz="4400" dirty="0"/>
              <a:t>сытый, он молчит, к</a:t>
            </a:r>
            <a:r>
              <a:rPr lang="ru-RU" sz="4400" dirty="0" smtClean="0"/>
              <a:t>огда </a:t>
            </a:r>
            <a:r>
              <a:rPr lang="ru-RU" sz="4400" dirty="0"/>
              <a:t>голоден – </a:t>
            </a:r>
            <a:r>
              <a:rPr lang="ru-RU" sz="4400" dirty="0" smtClean="0"/>
              <a:t>урчит</a:t>
            </a:r>
          </a:p>
          <a:p>
            <a:r>
              <a:rPr lang="ru-RU" sz="4400" dirty="0" smtClean="0"/>
              <a:t>Орган дыхания</a:t>
            </a:r>
          </a:p>
          <a:p>
            <a:r>
              <a:rPr lang="ru-RU" sz="4400" dirty="0" smtClean="0"/>
              <a:t>Орган, который чистит нашу кровь</a:t>
            </a:r>
          </a:p>
          <a:p>
            <a:r>
              <a:rPr lang="ru-RU" sz="4400" dirty="0" smtClean="0"/>
              <a:t>И </a:t>
            </a:r>
            <a:r>
              <a:rPr lang="ru-RU" sz="4400" dirty="0"/>
              <a:t>говорит, и </a:t>
            </a:r>
            <a:r>
              <a:rPr lang="ru-RU" sz="4400" dirty="0" smtClean="0"/>
              <a:t>кушает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8243" y="3441700"/>
            <a:ext cx="2713757" cy="3568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469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800" b="1" dirty="0" smtClean="0"/>
              <a:t>Одному мудрецу задали вопрос: </a:t>
            </a:r>
          </a:p>
          <a:p>
            <a:r>
              <a:rPr lang="ru-RU" sz="4800" b="1" dirty="0" smtClean="0"/>
              <a:t>«Что для человека важнее- богатство или слава?»</a:t>
            </a:r>
          </a:p>
          <a:p>
            <a:endParaRPr lang="ru-RU" sz="4800" b="1" dirty="0" smtClean="0"/>
          </a:p>
          <a:p>
            <a:r>
              <a:rPr lang="ru-RU" dirty="0" smtClean="0"/>
              <a:t>Что он ответил?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3750" y="3213100"/>
            <a:ext cx="3879850" cy="387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778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274638"/>
            <a:ext cx="6527800" cy="6329361"/>
          </a:xfrm>
        </p:spPr>
        <p:txBody>
          <a:bodyPr>
            <a:normAutofit/>
          </a:bodyPr>
          <a:lstStyle/>
          <a:p>
            <a:r>
              <a:rPr lang="ru-RU" sz="5400" dirty="0" smtClean="0"/>
              <a:t>Он ответил: </a:t>
            </a:r>
          </a:p>
          <a:p>
            <a:r>
              <a:rPr lang="ru-RU" sz="5400" dirty="0" smtClean="0"/>
              <a:t>«Ни то, ни другое, а ЗДОРОВЬЕ! Здоровый нищий счастливее больного короля.»</a:t>
            </a:r>
            <a:endParaRPr lang="ru-RU" sz="5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1379" y="1824038"/>
            <a:ext cx="5740621" cy="3840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895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4578" y="450850"/>
            <a:ext cx="10622844" cy="597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466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274638"/>
            <a:ext cx="10972800" cy="6456361"/>
          </a:xfrm>
        </p:spPr>
        <p:txBody>
          <a:bodyPr>
            <a:normAutofit fontScale="85000" lnSpcReduction="20000"/>
          </a:bodyPr>
          <a:lstStyle/>
          <a:p>
            <a:r>
              <a:rPr lang="ru-RU" sz="8000" b="1" dirty="0">
                <a:solidFill>
                  <a:srgbClr val="FF0000"/>
                </a:solidFill>
              </a:rPr>
              <a:t>С</a:t>
            </a:r>
            <a:r>
              <a:rPr lang="ru-RU" sz="8000" dirty="0"/>
              <a:t>ердце </a:t>
            </a:r>
            <a:endParaRPr lang="ru-RU" sz="8000" dirty="0" smtClean="0"/>
          </a:p>
          <a:p>
            <a:r>
              <a:rPr lang="ru-RU" sz="8000" b="1" dirty="0" smtClean="0">
                <a:solidFill>
                  <a:srgbClr val="FF0000"/>
                </a:solidFill>
              </a:rPr>
              <a:t>К</a:t>
            </a:r>
            <a:r>
              <a:rPr lang="ru-RU" sz="8000" dirty="0" smtClean="0"/>
              <a:t>ровь </a:t>
            </a:r>
          </a:p>
          <a:p>
            <a:r>
              <a:rPr lang="ru-RU" sz="8000" dirty="0" err="1" smtClean="0"/>
              <a:t>Ж</a:t>
            </a:r>
            <a:r>
              <a:rPr lang="ru-RU" sz="8000" b="1" dirty="0" err="1" smtClean="0">
                <a:solidFill>
                  <a:srgbClr val="FF0000"/>
                </a:solidFill>
              </a:rPr>
              <a:t>Е</a:t>
            </a:r>
            <a:r>
              <a:rPr lang="ru-RU" sz="8000" dirty="0" err="1" smtClean="0"/>
              <a:t>лудок</a:t>
            </a:r>
            <a:r>
              <a:rPr lang="ru-RU" sz="8000" dirty="0" smtClean="0"/>
              <a:t> </a:t>
            </a:r>
          </a:p>
          <a:p>
            <a:r>
              <a:rPr lang="ru-RU" sz="8000" b="1" dirty="0" smtClean="0">
                <a:solidFill>
                  <a:srgbClr val="FF0000"/>
                </a:solidFill>
              </a:rPr>
              <a:t>Л</a:t>
            </a:r>
            <a:r>
              <a:rPr lang="ru-RU" sz="8000" dirty="0" smtClean="0"/>
              <a:t>ёгкие</a:t>
            </a:r>
          </a:p>
          <a:p>
            <a:r>
              <a:rPr lang="ru-RU" sz="8000" dirty="0" err="1" smtClean="0"/>
              <a:t>П</a:t>
            </a:r>
            <a:r>
              <a:rPr lang="ru-RU" sz="8000" b="1" dirty="0" err="1" smtClean="0">
                <a:solidFill>
                  <a:srgbClr val="FF0000"/>
                </a:solidFill>
              </a:rPr>
              <a:t>Е</a:t>
            </a:r>
            <a:r>
              <a:rPr lang="ru-RU" sz="8000" dirty="0" err="1" smtClean="0"/>
              <a:t>чень</a:t>
            </a:r>
            <a:endParaRPr lang="ru-RU" sz="8000" dirty="0" smtClean="0"/>
          </a:p>
          <a:p>
            <a:r>
              <a:rPr lang="ru-RU" sz="8000" dirty="0" err="1" smtClean="0"/>
              <a:t>Ро</a:t>
            </a:r>
            <a:r>
              <a:rPr lang="ru-RU" sz="8000" b="1" dirty="0" err="1" smtClean="0">
                <a:solidFill>
                  <a:srgbClr val="FF0000"/>
                </a:solidFill>
              </a:rPr>
              <a:t>Т</a:t>
            </a:r>
            <a:r>
              <a:rPr lang="ru-RU" sz="8000" dirty="0" smtClean="0"/>
              <a:t> </a:t>
            </a:r>
            <a:endParaRPr lang="ru-RU" sz="8000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352424"/>
            <a:ext cx="4200525" cy="6300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296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028453" y="105271"/>
            <a:ext cx="5688211" cy="7584281"/>
          </a:xfrm>
        </p:spPr>
      </p:pic>
    </p:spTree>
    <p:extLst>
      <p:ext uri="{BB962C8B-B14F-4D97-AF65-F5344CB8AC3E}">
        <p14:creationId xmlns:p14="http://schemas.microsoft.com/office/powerpoint/2010/main" val="3751627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Тема урока: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/>
              <a:t>Опора тела и движение человека</a:t>
            </a:r>
            <a:endParaRPr lang="ru-RU" sz="54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5200" y="2505694"/>
            <a:ext cx="4787900" cy="4147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08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 урока: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400" y="1320800"/>
            <a:ext cx="11887200" cy="5346699"/>
          </a:xfrm>
        </p:spPr>
        <p:txBody>
          <a:bodyPr/>
          <a:lstStyle/>
          <a:p>
            <a:r>
              <a:rPr lang="ru-RU" dirty="0"/>
              <a:t>1</a:t>
            </a:r>
            <a:r>
              <a:rPr lang="ru-RU" sz="3200" dirty="0"/>
              <a:t>.	Продолжить знакомить детей со строением тела человека.</a:t>
            </a:r>
          </a:p>
          <a:p>
            <a:r>
              <a:rPr lang="ru-RU" sz="3200" dirty="0"/>
              <a:t>2.	Познакомить детей со значением скелета и мышц.</a:t>
            </a:r>
          </a:p>
          <a:p>
            <a:r>
              <a:rPr lang="ru-RU" sz="3200" dirty="0"/>
              <a:t>3.	Формировать у детей представление </a:t>
            </a:r>
            <a:r>
              <a:rPr lang="ru-RU" sz="3200" dirty="0" smtClean="0"/>
              <a:t>о красивой осанке.</a:t>
            </a:r>
            <a:endParaRPr lang="ru-RU" sz="3200" dirty="0"/>
          </a:p>
          <a:p>
            <a:r>
              <a:rPr lang="ru-RU" sz="3200" dirty="0"/>
              <a:t>4.	Формировать у детей представление о здоровом образе жизни</a:t>
            </a:r>
            <a:r>
              <a:rPr lang="ru-RU" sz="3200" dirty="0" smtClean="0"/>
              <a:t>.</a:t>
            </a:r>
            <a:endParaRPr lang="ru-RU" sz="32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1964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76400" y="0"/>
            <a:ext cx="9194799" cy="6896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63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в группах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30211" y="1417638"/>
            <a:ext cx="9331577" cy="5211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678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/>
              <a:t>Вывод: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sz="8000" b="1" u="sng" dirty="0" smtClean="0"/>
              <a:t>Кости скелета</a:t>
            </a:r>
            <a:r>
              <a:rPr lang="ru-RU" sz="8000" b="1" dirty="0" smtClean="0"/>
              <a:t>- это опора нашего тела. </a:t>
            </a:r>
          </a:p>
          <a:p>
            <a:r>
              <a:rPr lang="ru-RU" sz="8000" b="1" u="sng" dirty="0" smtClean="0"/>
              <a:t>Основная функция</a:t>
            </a:r>
            <a:r>
              <a:rPr lang="ru-RU" sz="8000" b="1" dirty="0" smtClean="0"/>
              <a:t>- защита внутренних органов от повреждений.</a:t>
            </a:r>
          </a:p>
        </p:txBody>
      </p:sp>
    </p:spTree>
    <p:extLst>
      <p:ext uri="{BB962C8B-B14F-4D97-AF65-F5344CB8AC3E}">
        <p14:creationId xmlns:p14="http://schemas.microsoft.com/office/powerpoint/2010/main" val="1484284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 ment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TM02474572[[fn=Медицинский шаблон оформления]]</Template>
  <TotalTime>352</TotalTime>
  <Words>152</Words>
  <Application>Microsoft Office PowerPoint</Application>
  <PresentationFormat>Широкоэкранный</PresentationFormat>
  <Paragraphs>37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5" baseType="lpstr">
      <vt:lpstr>Arial</vt:lpstr>
      <vt:lpstr>Calibri</vt:lpstr>
      <vt:lpstr>La mente</vt:lpstr>
      <vt:lpstr>Окружающий мир </vt:lpstr>
      <vt:lpstr>Презентация PowerPoint</vt:lpstr>
      <vt:lpstr>Презентация PowerPoint</vt:lpstr>
      <vt:lpstr>Презентация PowerPoint</vt:lpstr>
      <vt:lpstr>Тема урока:</vt:lpstr>
      <vt:lpstr>Задачи урока:</vt:lpstr>
      <vt:lpstr>Презентация PowerPoint</vt:lpstr>
      <vt:lpstr>Работа в группах</vt:lpstr>
      <vt:lpstr>Вывод:</vt:lpstr>
      <vt:lpstr>Презентация PowerPoint</vt:lpstr>
      <vt:lpstr>Мышцы </vt:lpstr>
      <vt:lpstr>Вывод:</vt:lpstr>
      <vt:lpstr>Презентация PowerPoint</vt:lpstr>
      <vt:lpstr>Осанка </vt:lpstr>
      <vt:lpstr>Презентация PowerPoint</vt:lpstr>
      <vt:lpstr>Презентация PowerPoint</vt:lpstr>
      <vt:lpstr>Презентация PowerPoint</vt:lpstr>
      <vt:lpstr>Вывод:</vt:lpstr>
      <vt:lpstr>Работа в группах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Пролубщикова Марьяна Николаевна</dc:creator>
  <cp:lastModifiedBy>Пролубщикова Марьяна Николаевна</cp:lastModifiedBy>
  <cp:revision>14</cp:revision>
  <dcterms:created xsi:type="dcterms:W3CDTF">2020-01-27T02:19:23Z</dcterms:created>
  <dcterms:modified xsi:type="dcterms:W3CDTF">2020-01-30T03:24:56Z</dcterms:modified>
</cp:coreProperties>
</file>