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4" r:id="rId11"/>
    <p:sldId id="264" r:id="rId12"/>
    <p:sldId id="267" r:id="rId13"/>
    <p:sldId id="269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82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-6350" y="2058988"/>
            <a:ext cx="12195175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/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C1D4B-6DC8-44D9-8FF0-4DE58728015F}" type="datetimeFigureOut">
              <a:rPr lang="ru-RU"/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0E065-B4CF-4D9E-9A7D-DFF285DC013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DAB3-F7DB-47B4-870C-379790A1C4A5}" type="datetimeFigureOut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325C-9EF8-4AD3-B66E-EDAC9C2C6F9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9018588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3025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7B2F3-A8DA-4E2D-A8A4-B348452C8DE4}" type="datetimeFigureOut">
              <a:rPr lang="ru-RU"/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663" y="6423025"/>
            <a:ext cx="427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2438" y="6423025"/>
            <a:ext cx="8810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54200-92AF-459B-A572-5F3DA01659A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26E08-E942-48A7-B549-E9B2DEF417FA}" type="datetimeFigureOut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EB5A8-D487-42AB-ABBB-4DCA02516B0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-6350" y="2058988"/>
            <a:ext cx="12195175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265A0DE-0691-44F9-99F5-A875231F43D6}" type="datetimeFigureOut">
              <a:rPr lang="ru-RU"/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CF1DF52-C14B-4ADE-85F0-996F26CC85CB}" type="slidenum">
              <a:rPr lang="ru-RU"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0D944-97B2-4BF2-9D06-C2A630D7A62E}" type="datetimeFigureOut">
              <a:rPr lang="ru-RU"/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9DD6B-E52E-4A70-9D4F-E6F61377F25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FD6AE-F086-479E-B85D-03DA8A6974BA}" type="datetimeFigureOut">
              <a:rPr lang="ru-RU"/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B25F7-7A65-4DAD-9EAB-BD94810F80B0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6F58E-FA01-409C-9BCB-FCC7346CCCD6}" type="datetimeFigureOut">
              <a:rPr lang="ru-RU"/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9B93B-EEA8-4934-850C-FF4AED00ACA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84B80-4863-4196-B7DF-DE9456FBA47B}" type="datetimeFigureOut">
              <a:rPr lang="ru-RU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F5721-63EE-4D33-B688-0E15EFBF923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2F385-25A7-4225-AB67-750F37B17DF5}" type="datetimeFigureOut">
              <a:rPr lang="ru-RU"/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C63C7-058C-4059-A93B-FA0326D56A5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rtlCol="0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67141-429E-4707-AEE2-22EBF5B9A5BE}" type="datetimeFigureOut">
              <a:rPr lang="ru-RU"/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BF954-29A1-4C0B-8638-4F82490254F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76213"/>
            <a:ext cx="12188825" cy="16462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3325" y="284163"/>
            <a:ext cx="9783763" cy="150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3325" y="2011363"/>
            <a:ext cx="9783763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altLang="ru-RU" smtClean="0"/>
              <a:t>Образец текста</a:t>
            </a:r>
            <a:endParaRPr lang="ru-RU" altLang="ru-RU" smtClean="0"/>
          </a:p>
          <a:p>
            <a:pPr lvl="1"/>
            <a:r>
              <a:rPr lang="ru-RU" altLang="ru-RU" smtClean="0"/>
              <a:t>Второй уровень</a:t>
            </a:r>
            <a:endParaRPr lang="ru-RU" altLang="ru-RU" smtClean="0"/>
          </a:p>
          <a:p>
            <a:pPr lvl="2"/>
            <a:r>
              <a:rPr lang="ru-RU" altLang="ru-RU" smtClean="0"/>
              <a:t>Третий уровень</a:t>
            </a:r>
            <a:endParaRPr lang="ru-RU" altLang="ru-RU" smtClean="0"/>
          </a:p>
          <a:p>
            <a:pPr lvl="3"/>
            <a:r>
              <a:rPr lang="ru-RU" altLang="ru-RU" smtClean="0"/>
              <a:t>Четвертый уровень</a:t>
            </a:r>
            <a:endParaRPr lang="ru-RU" altLang="ru-RU" smtClean="0"/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1738" y="6423025"/>
            <a:ext cx="3001962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729EC30-DB17-42C5-966C-AB87079CC4BE}" type="datetimeFigureOut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5938" y="6423025"/>
            <a:ext cx="5045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475" y="6423025"/>
            <a:ext cx="94615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B250EE9-DEEF-4FA8-93E6-C7FC73C5BB1B}" type="slidenum">
              <a:rPr lang="ru-RU"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kern="1200" cap="all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anose="020B0503020204020204" pitchFamily="34" charset="0"/>
        </a:defRPr>
      </a:lvl9pPr>
    </p:titleStyle>
    <p:bodyStyle>
      <a:lvl1pPr marL="182880" indent="-182880" algn="l" rtl="0" eaLnBrk="1" fontAlgn="base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anose="05000000000000000000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rtl="0" eaLnBrk="1" fontAlgn="base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rtl="0" eaLnBrk="1" fontAlgn="base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rtl="0" eaLnBrk="1" fontAlgn="base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rtl="0" eaLnBrk="1" fontAlgn="base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93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877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594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9.jpeg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image" Target="../media/image40.png"/><Relationship Id="rId7" Type="http://schemas.openxmlformats.org/officeDocument/2006/relationships/image" Target="../media/image39.jpeg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44.jpeg"/><Relationship Id="rId11" Type="http://schemas.openxmlformats.org/officeDocument/2006/relationships/image" Target="../media/image43.jpeg"/><Relationship Id="rId10" Type="http://schemas.openxmlformats.org/officeDocument/2006/relationships/image" Target="../media/image42.png"/><Relationship Id="rId1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53.jpeg"/><Relationship Id="rId8" Type="http://schemas.openxmlformats.org/officeDocument/2006/relationships/image" Target="../media/image52.png"/><Relationship Id="rId7" Type="http://schemas.openxmlformats.org/officeDocument/2006/relationships/image" Target="../media/image51.jpeg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390650" y="206375"/>
            <a:ext cx="97758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общеобразовательное учреждение Куйбышевского района</a:t>
            </a:r>
            <a:endParaRPr lang="ru-RU" alt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«Школа-интернат основного общего образования»</a:t>
            </a:r>
            <a:endParaRPr lang="ru-RU" altLang="ru-RU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7534275" y="5473700"/>
            <a:ext cx="4030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/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</a:t>
            </a:r>
            <a:endParaRPr lang="ru-RU" alt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Александровна </a:t>
            </a:r>
            <a:r>
              <a:rPr lang="ru-RU" alt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Павлухина</a:t>
            </a:r>
            <a:endParaRPr lang="ru-RU" alt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6663" y="1687513"/>
            <a:ext cx="10121900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Мастер-класс для педагогов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«Ребус-метод»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развивающая методика обучения чтению 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271" y="172620"/>
            <a:ext cx="11223714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пособия Ребус-метода:</a:t>
            </a:r>
            <a:endParaRPr lang="ru-RU" sz="60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1" descr="https://rebus-metod.net/images/RM0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2500" r="4727" b="6372"/>
          <a:stretch>
            <a:fillRect/>
          </a:stretch>
        </p:blipFill>
        <p:spPr bwMode="auto">
          <a:xfrm>
            <a:off x="831880" y="1535314"/>
            <a:ext cx="3035436" cy="361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84890" y="1299625"/>
            <a:ext cx="50808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</a:t>
            </a:r>
            <a:endParaRPr lang="ru-RU" sz="4000" b="1" dirty="0" smtClean="0">
              <a:ln w="10160">
                <a:solidFill>
                  <a:srgbClr val="FFFF00"/>
                </a:solidFill>
                <a:prstDash val="solid"/>
              </a:ln>
              <a:solidFill>
                <a:srgbClr val="660066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Ребус-метод»</a:t>
            </a:r>
            <a:endParaRPr lang="ru-RU" sz="4000" b="1" dirty="0">
              <a:ln w="10160">
                <a:solidFill>
                  <a:srgbClr val="FFFF00"/>
                </a:solidFill>
                <a:prstDash val="solid"/>
              </a:ln>
              <a:solidFill>
                <a:srgbClr val="660066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" t="9142" r="5965" b="5666"/>
          <a:stretch>
            <a:fillRect/>
          </a:stretch>
        </p:blipFill>
        <p:spPr bwMode="auto">
          <a:xfrm>
            <a:off x="4393530" y="2320924"/>
            <a:ext cx="2715007" cy="377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" descr="https://rebus-metod.net/images/RM0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" t="7353" r="3273" b="4167"/>
          <a:stretch>
            <a:fillRect/>
          </a:stretch>
        </p:blipFill>
        <p:spPr bwMode="auto">
          <a:xfrm>
            <a:off x="8317324" y="3083053"/>
            <a:ext cx="2883888" cy="351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https://rebus-metod.net/images/RM28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" t="3432" r="3999" b="4167"/>
          <a:stretch>
            <a:fillRect/>
          </a:stretch>
        </p:blipFill>
        <p:spPr bwMode="auto">
          <a:xfrm>
            <a:off x="502299" y="437995"/>
            <a:ext cx="3245453" cy="382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2" descr="https://rebus-metod.net/images/RM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" r="3636" b="3922"/>
          <a:stretch>
            <a:fillRect/>
          </a:stretch>
        </p:blipFill>
        <p:spPr bwMode="auto">
          <a:xfrm>
            <a:off x="4633588" y="1197849"/>
            <a:ext cx="3095870" cy="3813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1" descr="https://rebus-metod.net/images/RM5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" t="1961" r="3638" b="3676"/>
          <a:stretch>
            <a:fillRect/>
          </a:stretch>
        </p:blipFill>
        <p:spPr bwMode="auto">
          <a:xfrm>
            <a:off x="8615295" y="2601646"/>
            <a:ext cx="3040085" cy="382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3031" y="211255"/>
            <a:ext cx="119483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160">
                  <a:solidFill>
                    <a:srgbClr val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к тетради «Ребус-метод»</a:t>
            </a:r>
            <a:endParaRPr lang="ru-RU" sz="5400" b="1" dirty="0">
              <a:ln w="10160">
                <a:solidFill>
                  <a:srgbClr val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3" name="Рисунок 3" descr="https://rebus-metod.net/images/Prilozhenie_k_tetradi-2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312863"/>
            <a:ext cx="3736975" cy="523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4" descr="https://rebus-metod.net/images/Prilozhenie_k_tetradi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1312863"/>
            <a:ext cx="4033837" cy="523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https://rebus-metod.net/images/Kartochki-slova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923" y="1359606"/>
            <a:ext cx="7689751" cy="509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96696" y="301408"/>
            <a:ext cx="578498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Карточки-слова</a:t>
            </a:r>
            <a:endParaRPr lang="ru-RU" sz="60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https://rebus-metod.net/images/bu-ma-ga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16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2" descr="https://rebus-metod.net/images/bu-ma-ga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243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3" descr="https://rebus-metod.net/images/ga-ze-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70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4" descr="https://rebus-metod.net/images/bumag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116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Рисунок 5" descr="https://rebus-metod.net/images/ga-ze-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243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Рисунок 6" descr="https://rebus-metod.net/images/gi-ta-r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70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Рисунок 7" descr="https://rebus-metod.net/images/bumag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116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Рисунок 8" descr="https://rebus-metod.net/images/gazet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243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Рисунок 9" descr="https://rebus-metod.net/images/gi-ta-r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3708400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Рисунок 10" descr="https://rebus-metod.net/images/ra-ke-t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100638"/>
            <a:ext cx="34305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1820" y="463639"/>
            <a:ext cx="11719773" cy="371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Aft>
                <a:spcPts val="1125"/>
              </a:spcAft>
            </a:pPr>
            <a:r>
              <a:rPr lang="ru-RU" sz="4800" b="1" dirty="0" smtClean="0">
                <a:ln>
                  <a:solidFill>
                    <a:srgbClr val="FFFF00"/>
                  </a:solidFill>
                </a:ln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«Всё предыдущее и еще одно»</a:t>
            </a:r>
            <a:endParaRPr lang="ru-RU" sz="4800" dirty="0">
              <a:ln>
                <a:solidFill>
                  <a:srgbClr val="FFFF00"/>
                </a:solidFill>
              </a:ln>
              <a:solidFill>
                <a:srgbClr val="6600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9897" y="1099898"/>
            <a:ext cx="7511608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3" y="982663"/>
            <a:ext cx="2674937" cy="4518025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1" name="Рисунок 2"/>
          <p:cNvPicPr>
            <a:picLocks noChangeAspect="1"/>
          </p:cNvPicPr>
          <p:nvPr/>
        </p:nvPicPr>
        <p:blipFill>
          <a:blip r:embed="rId1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551">
            <a:off x="511175" y="1108075"/>
            <a:ext cx="2270125" cy="224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5091" y="3589194"/>
            <a:ext cx="2074461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МА</a:t>
            </a:r>
            <a:endParaRPr lang="ru-RU" sz="9600" b="1" dirty="0">
              <a:ln w="1016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24225" y="982663"/>
            <a:ext cx="2674938" cy="4518025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29725" y="982663"/>
            <a:ext cx="2674938" cy="4518025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76975" y="982663"/>
            <a:ext cx="2674938" cy="4518025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6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238" y="1228725"/>
            <a:ext cx="1552575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90152" y="3595935"/>
            <a:ext cx="2074461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ПА</a:t>
            </a:r>
            <a:endParaRPr lang="ru-RU" sz="9600" b="1" dirty="0">
              <a:ln w="1016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52589" y="3628623"/>
            <a:ext cx="265280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ТЮ</a:t>
            </a:r>
            <a:endParaRPr lang="ru-RU" sz="9600" b="1" dirty="0">
              <a:ln w="1016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7628" y="3614975"/>
            <a:ext cx="2074461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ТУ</a:t>
            </a:r>
            <a:endParaRPr lang="ru-RU" sz="9600" b="1" dirty="0">
              <a:ln w="1016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pic>
        <p:nvPicPr>
          <p:cNvPr id="7180" name="Рисунок 11"/>
          <p:cNvPicPr>
            <a:picLocks noChangeAspect="1"/>
          </p:cNvPicPr>
          <p:nvPr/>
        </p:nvPicPr>
        <p:blipFill>
          <a:blip r:embed="rId3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1214438"/>
            <a:ext cx="2366962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Рисунок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838" y="1644650"/>
            <a:ext cx="234315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600" y="1365250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11400" y="4073525"/>
            <a:ext cx="2538413" cy="19383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37138" y="4073525"/>
            <a:ext cx="2538412" cy="19383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739063" y="4073525"/>
            <a:ext cx="2538412" cy="19383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21075" y="1365250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05550" y="1365250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021763" y="1365250"/>
            <a:ext cx="2538412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201" name="Рисунок 15"/>
          <p:cNvPicPr>
            <a:picLocks noChangeAspect="1"/>
          </p:cNvPicPr>
          <p:nvPr/>
        </p:nvPicPr>
        <p:blipFill>
          <a:blip r:embed="rId1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551">
            <a:off x="1139825" y="1314450"/>
            <a:ext cx="173355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Рисунок 16"/>
          <p:cNvPicPr>
            <a:picLocks noChangeAspect="1"/>
          </p:cNvPicPr>
          <p:nvPr/>
        </p:nvPicPr>
        <p:blipFill>
          <a:blip r:embed="rId2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1481138"/>
            <a:ext cx="1820863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Рисунок 17"/>
          <p:cNvPicPr>
            <a:picLocks noChangeAspect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114">
            <a:off x="6881813" y="1455738"/>
            <a:ext cx="1385887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575" y="1481138"/>
            <a:ext cx="1746250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Рисунок 1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4073525"/>
            <a:ext cx="193833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Рисунок 2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5" y="4224338"/>
            <a:ext cx="1576388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Рисунок 2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75" y="4289425"/>
            <a:ext cx="22367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87857" y="-74673"/>
            <a:ext cx="381546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ШАГ:</a:t>
            </a:r>
            <a:endParaRPr lang="ru-RU" sz="80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600" y="1365250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66900" y="3992563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92663" y="3992563"/>
            <a:ext cx="2538412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718425" y="3992563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22663" y="1365250"/>
            <a:ext cx="2540000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48413" y="1365250"/>
            <a:ext cx="2538412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158288" y="1365250"/>
            <a:ext cx="2538412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25" name="Рисунок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38" y="1441450"/>
            <a:ext cx="1074737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Рисунок 9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41450"/>
            <a:ext cx="18700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Рисунок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863" y="1349375"/>
            <a:ext cx="15113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Рисунок 1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088" y="1541463"/>
            <a:ext cx="1593850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4081463"/>
            <a:ext cx="11239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Рисунок 13"/>
          <p:cNvPicPr>
            <a:picLocks noChangeAspect="1"/>
          </p:cNvPicPr>
          <p:nvPr/>
        </p:nvPicPr>
        <p:blipFill>
          <a:blip r:embed="rId6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3045">
            <a:off x="5473700" y="4229100"/>
            <a:ext cx="13081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Рисунок 14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025" y="3848100"/>
            <a:ext cx="2081213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087857" y="-74673"/>
            <a:ext cx="381546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ШАГ:</a:t>
            </a:r>
            <a:endParaRPr lang="ru-RU" sz="80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6100" y="1365250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84513" y="1365250"/>
            <a:ext cx="2538412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053513" y="1365250"/>
            <a:ext cx="2538412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15100" y="1365250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4016375"/>
            <a:ext cx="2538413" cy="19383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89275" y="4008438"/>
            <a:ext cx="2538413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15100" y="4014788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063038" y="4008438"/>
            <a:ext cx="2538412" cy="19367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50" name="Рисунок 12"/>
          <p:cNvPicPr>
            <a:picLocks noChangeAspect="1"/>
          </p:cNvPicPr>
          <p:nvPr/>
        </p:nvPicPr>
        <p:blipFill>
          <a:blip r:embed="rId1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551">
            <a:off x="965200" y="1317625"/>
            <a:ext cx="173355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Рисунок 13"/>
          <p:cNvPicPr>
            <a:picLocks noChangeAspect="1"/>
          </p:cNvPicPr>
          <p:nvPr/>
        </p:nvPicPr>
        <p:blipFill>
          <a:blip r:embed="rId1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551">
            <a:off x="3406775" y="1314450"/>
            <a:ext cx="173355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Рисунок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1474788"/>
            <a:ext cx="1074738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Рисунок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100" y="1474788"/>
            <a:ext cx="1074738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Рисунок 16"/>
          <p:cNvPicPr>
            <a:picLocks noChangeAspect="1"/>
          </p:cNvPicPr>
          <p:nvPr/>
        </p:nvPicPr>
        <p:blipFill>
          <a:blip r:embed="rId3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" y="4130675"/>
            <a:ext cx="1820863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Рисунок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0" y="4130675"/>
            <a:ext cx="2408238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Рисунок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600" y="4151313"/>
            <a:ext cx="2408238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Рисунок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4098925"/>
            <a:ext cx="1227138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0625" y="1223963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13325" y="1223963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37450" y="1223963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60625" y="3825875"/>
            <a:ext cx="2538413" cy="19383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99038" y="3825875"/>
            <a:ext cx="2538412" cy="19383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37450" y="3825875"/>
            <a:ext cx="2538413" cy="193833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2" name="Рисунок 7"/>
          <p:cNvPicPr>
            <a:picLocks noChangeAspect="1"/>
          </p:cNvPicPr>
          <p:nvPr/>
        </p:nvPicPr>
        <p:blipFill>
          <a:blip r:embed="rId1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551">
            <a:off x="5394325" y="1173163"/>
            <a:ext cx="1735138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Рисунок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1444625"/>
            <a:ext cx="12001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Рисунок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113" y="1422400"/>
            <a:ext cx="87312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Рисунок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575" y="3983038"/>
            <a:ext cx="87312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925" y="3983038"/>
            <a:ext cx="15303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Рисунок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238" y="4044950"/>
            <a:ext cx="2130425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5050" y="1376363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1875" y="3989388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3463" y="3989388"/>
            <a:ext cx="2538412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35050" y="3989388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3463" y="1376363"/>
            <a:ext cx="2538412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1875" y="1376363"/>
            <a:ext cx="2538413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650288" y="1376363"/>
            <a:ext cx="2538412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650288" y="3989388"/>
            <a:ext cx="2538412" cy="193833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298" name="Рисунок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1587500"/>
            <a:ext cx="1201738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988" y="1587500"/>
            <a:ext cx="222567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Рисунок 11"/>
          <p:cNvPicPr>
            <a:picLocks noChangeAspect="1"/>
          </p:cNvPicPr>
          <p:nvPr/>
        </p:nvPicPr>
        <p:blipFill>
          <a:blip r:embed="rId3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36688"/>
            <a:ext cx="2362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Рисунок 12"/>
          <p:cNvPicPr>
            <a:picLocks noChangeAspect="1"/>
          </p:cNvPicPr>
          <p:nvPr/>
        </p:nvPicPr>
        <p:blipFill>
          <a:blip r:embed="rId4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13" y="1455738"/>
            <a:ext cx="15557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Рисунок 1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4040188"/>
            <a:ext cx="1435100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3" name="Рисунок 14"/>
          <p:cNvPicPr>
            <a:picLocks noChangeAspect="1"/>
          </p:cNvPicPr>
          <p:nvPr/>
        </p:nvPicPr>
        <p:blipFill>
          <a:blip r:embed="rId6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538" y="4040188"/>
            <a:ext cx="1377950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4" name="Рисунок 1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4040188"/>
            <a:ext cx="1887538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5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100" y="4257675"/>
            <a:ext cx="1798638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5950" y="5018088"/>
            <a:ext cx="5060950" cy="15240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0188" y="5018088"/>
            <a:ext cx="5060950" cy="15240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03325" y="1250950"/>
            <a:ext cx="3736975" cy="15240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016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9000" y="3130550"/>
            <a:ext cx="4514850" cy="15240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42175" y="1241425"/>
            <a:ext cx="3736975" cy="15240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3238" y="3130550"/>
            <a:ext cx="4514850" cy="15240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20" name="Рисунок 1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1325563"/>
            <a:ext cx="136525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488" y="1325563"/>
            <a:ext cx="1228725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Рисунок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3276600"/>
            <a:ext cx="1665288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Рисунок 16"/>
          <p:cNvPicPr>
            <a:picLocks noChangeAspect="1"/>
          </p:cNvPicPr>
          <p:nvPr/>
        </p:nvPicPr>
        <p:blipFill>
          <a:blip r:embed="rId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114">
            <a:off x="7042150" y="3227388"/>
            <a:ext cx="10477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Рисунок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913" y="3303588"/>
            <a:ext cx="12811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Рисунок 1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60963"/>
            <a:ext cx="1039813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Рисунок 19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160963"/>
            <a:ext cx="1001713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Рисунок 2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5114925"/>
            <a:ext cx="1444625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5018088"/>
            <a:ext cx="1406525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5295900"/>
            <a:ext cx="16002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Рисунок 23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3624">
            <a:off x="8939213" y="5018088"/>
            <a:ext cx="935037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1" name="Рисунок 1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50" y="3189288"/>
            <a:ext cx="14541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66552" y="1219113"/>
            <a:ext cx="96212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К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482342" y="1191781"/>
            <a:ext cx="1005404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Л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40829" y="3084225"/>
            <a:ext cx="88678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Т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269079" y="5100986"/>
            <a:ext cx="108074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Й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447911" y="5017821"/>
            <a:ext cx="92365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Р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898126" y="3083520"/>
            <a:ext cx="1043877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Н</a:t>
            </a:r>
            <a:endParaRPr lang="ru-RU" sz="96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87857" y="-74673"/>
            <a:ext cx="381546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ШАГ:</a:t>
            </a:r>
            <a:endParaRPr lang="ru-RU" sz="80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134" y="350346"/>
            <a:ext cx="2093212" cy="145269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83346" y="344851"/>
            <a:ext cx="2150968" cy="1458191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57021" y="1898603"/>
            <a:ext cx="2276198" cy="1398389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28805" y="1898603"/>
            <a:ext cx="2028216" cy="1398389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0824" y="3739876"/>
            <a:ext cx="3654353" cy="1411673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34109" y="355191"/>
            <a:ext cx="2022911" cy="1445295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833220" y="1898603"/>
            <a:ext cx="2028216" cy="1398389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09740" y="3648118"/>
            <a:ext cx="3755488" cy="1378817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Рисунок 9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30" y="344851"/>
            <a:ext cx="716718" cy="95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551">
            <a:off x="2835581" y="186238"/>
            <a:ext cx="1192769" cy="118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12" y="444525"/>
            <a:ext cx="510582" cy="94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960" y="1953287"/>
            <a:ext cx="587871" cy="109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291" y="1953287"/>
            <a:ext cx="983658" cy="110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3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164" y="1898603"/>
            <a:ext cx="1286327" cy="96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07" y="3811395"/>
            <a:ext cx="1265252" cy="10363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726" y="3701876"/>
            <a:ext cx="1041484" cy="1036302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031260" y="5321829"/>
            <a:ext cx="3778480" cy="1362855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78" y="5434884"/>
            <a:ext cx="823903" cy="842843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2838025" y="3758173"/>
            <a:ext cx="92525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160">
                  <a:solidFill>
                    <a:srgbClr val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8000" b="1" cap="none" spc="0" dirty="0">
              <a:ln w="10160">
                <a:solidFill>
                  <a:srgbClr val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355330" y="3626109"/>
            <a:ext cx="92846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160">
                  <a:solidFill>
                    <a:srgbClr val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8000" b="1" cap="none" spc="0" dirty="0">
              <a:ln w="10160">
                <a:solidFill>
                  <a:srgbClr val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0640" y="1371678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БУСЫ</a:t>
            </a:r>
            <a:r>
              <a:rPr lang="ru-RU" dirty="0" smtClean="0">
                <a:solidFill>
                  <a:srgbClr val="000000"/>
                </a:solidFill>
              </a:rPr>
              <a:t>БУСЫ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513492" y="5313953"/>
            <a:ext cx="9829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160">
                  <a:solidFill>
                    <a:srgbClr val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8000" b="1" cap="none" spc="0" dirty="0">
              <a:ln w="10160">
                <a:solidFill>
                  <a:srgbClr val="0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9379" y="2943899"/>
            <a:ext cx="2436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       ГАЛСТУК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615037" y="1368574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</a:t>
            </a:r>
            <a:r>
              <a:rPr lang="ru-RU" dirty="0" smtClean="0">
                <a:solidFill>
                  <a:srgbClr val="000000"/>
                </a:solidFill>
              </a:rPr>
              <a:t> ГАЛСТУК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558556" y="1352712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         МАСКА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79489" y="2873706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ТАПКИ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7355691" y="2962095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ЗЕБРА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893260" y="4712280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ЛЕС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592820" y="6268060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СУП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9479489" y="4610929"/>
            <a:ext cx="192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СОК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Полосы">
    <a:dk1>
      <a:srgbClr val="2C2C2C"/>
    </a:dk1>
    <a:lt1>
      <a:srgbClr val="FFFFFF"/>
    </a:lt1>
    <a:dk2>
      <a:srgbClr val="099BDD"/>
    </a:dk2>
    <a:lt2>
      <a:srgbClr val="F2F2F2"/>
    </a:lt2>
    <a:accent1>
      <a:srgbClr val="FFC000"/>
    </a:accent1>
    <a:accent2>
      <a:srgbClr val="A5D028"/>
    </a:accent2>
    <a:accent3>
      <a:srgbClr val="08CC78"/>
    </a:accent3>
    <a:accent4>
      <a:srgbClr val="F24099"/>
    </a:accent4>
    <a:accent5>
      <a:srgbClr val="828288"/>
    </a:accent5>
    <a:accent6>
      <a:srgbClr val="F56617"/>
    </a:accent6>
    <a:hlink>
      <a:srgbClr val="005DBA"/>
    </a:hlink>
    <a:folHlink>
      <a:srgbClr val="6C606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Ребус-метод</Template>
  <TotalTime>0</TotalTime>
  <Words>500</Words>
  <Application>WPS Presentation</Application>
  <PresentationFormat>Широкоэкранный</PresentationFormat>
  <Paragraphs>74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SimSun</vt:lpstr>
      <vt:lpstr>Wingdings</vt:lpstr>
      <vt:lpstr>Corbel</vt:lpstr>
      <vt:lpstr>Times New Roman</vt:lpstr>
      <vt:lpstr>Calibri</vt:lpstr>
      <vt:lpstr>Microsoft YaHei</vt:lpstr>
      <vt:lpstr>Arial Unicode MS</vt:lpstr>
      <vt:lpstr>Полосы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Маришка</dc:creator>
  <cp:lastModifiedBy>Logoped</cp:lastModifiedBy>
  <cp:revision>11</cp:revision>
  <dcterms:created xsi:type="dcterms:W3CDTF">2020-08-24T08:09:00Z</dcterms:created>
  <dcterms:modified xsi:type="dcterms:W3CDTF">2025-11-17T04:43:49Z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BC23305292C4402A9CAD08ED6E8FDCC1_12</vt:lpwstr>
  </property>
  <property fmtid="{D5CDD505-2E9C-101B-9397-08002B2CF9AE}" pid="3" name="KSOProductBuildVer">
    <vt:lpwstr>1049-12.2.0.23155</vt:lpwstr>
  </property>
</Properties>
</file>