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ДЕНЬ ГЕРОЯ ОТЕЧЕСТВА\9_dkabry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36"/>
            <a:ext cx="9144000" cy="557216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8143932" cy="677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FF0000"/>
                </a:solidFill>
              </a:rPr>
              <a:t>9 ДЕКАБРЯ – ДЕНЬ ГЕРОЕВ ОТЕЧЕСТВА</a:t>
            </a:r>
            <a:endParaRPr lang="ru-RU" sz="3800" b="1" dirty="0">
              <a:solidFill>
                <a:srgbClr val="FF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5072075"/>
            <a:ext cx="5929322" cy="1815882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Историческое </a:t>
            </a:r>
            <a:r>
              <a:rPr lang="ru-RU" sz="19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значение каждого русского человека</a:t>
            </a:r>
            <a:endParaRPr lang="ru-RU" sz="1900" b="1" i="1" dirty="0" smtClean="0">
              <a:latin typeface="Arial" pitchFamily="34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измеряется его заслугами Родине, его человеческое</a:t>
            </a:r>
            <a:endParaRPr lang="ru-RU" sz="1900" b="1" i="1" dirty="0" smtClean="0"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достоинство –силой его патриотизма</a:t>
            </a:r>
            <a:r>
              <a:rPr lang="ru-RU" sz="19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1900" b="1" i="1" dirty="0" smtClean="0"/>
              <a:t> </a:t>
            </a:r>
            <a:endParaRPr lang="ru-RU" sz="1900" b="1" i="1" dirty="0" smtClean="0"/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00" b="1" i="1" dirty="0" smtClean="0"/>
              <a:t>Н.Г.Чернышевский</a:t>
            </a:r>
            <a:endParaRPr lang="ru-RU" sz="1900" i="1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Андрей Касимов (29.10.2001 – 27.10.2014)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Посмертно награжден медалью </a:t>
            </a:r>
            <a:endParaRPr lang="ru-RU" sz="3200" dirty="0" smtClean="0"/>
          </a:p>
          <a:p>
            <a:pPr algn="ctr"/>
            <a:r>
              <a:rPr lang="ru-RU" sz="3200" dirty="0" smtClean="0"/>
              <a:t>«</a:t>
            </a:r>
            <a:r>
              <a:rPr lang="ru-RU" sz="3200" dirty="0" smtClean="0"/>
              <a:t>За спасение погибавших»</a:t>
            </a:r>
            <a:endParaRPr lang="ru-RU" sz="3200" dirty="0"/>
          </a:p>
        </p:txBody>
      </p:sp>
      <p:pic>
        <p:nvPicPr>
          <p:cNvPr id="3" name="Рисунок 2" descr="https://child.sledcom.ru/upload/site101/young_heroes/Andrey_Kasimov_1412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57364"/>
            <a:ext cx="400052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Иван Крапивин (04.10.2002 – 04.12.2018)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Посмертно награжден медалью СК России «Доблесть и отвага»</a:t>
            </a:r>
            <a:endParaRPr lang="ru-RU" sz="3200" dirty="0"/>
          </a:p>
        </p:txBody>
      </p:sp>
      <p:pic>
        <p:nvPicPr>
          <p:cNvPr id="3" name="Рисунок 2" descr="https://child.sledcom.ru/upload/site101/young_heroes/Vanya_Krapivin_1412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928802"/>
            <a:ext cx="3786214" cy="471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2703016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C1C2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«Дети гибнут из-за черствости, и зачастую именно  взрослые виноваты в их гибели. Нам есть над чем подумать. Возможно, эта печальная ситуация заставит нас быть добрее».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8" name="Picture 2" descr="F:\ДЕНЬ ГЕРОЯ ОТЕЧЕСТВА\c72674ba3bae13b93811c001a58ad152.jpg"/>
          <p:cNvPicPr>
            <a:picLocks noChangeAspect="1" noChangeArrowheads="1"/>
          </p:cNvPicPr>
          <p:nvPr/>
        </p:nvPicPr>
        <p:blipFill>
          <a:blip r:embed="rId2"/>
          <a:srcRect l="3636" t="3125" r="6364" b="3125"/>
          <a:stretch>
            <a:fillRect/>
          </a:stretch>
        </p:blipFill>
        <p:spPr bwMode="auto">
          <a:xfrm>
            <a:off x="1214414" y="285728"/>
            <a:ext cx="7072362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F:\ДЕНЬ ГЕРОЯ ОТЕЧЕСТВА\zve_0712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898" y="428604"/>
            <a:ext cx="8390944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ДЕНЬ ГЕРОЯ ОТЕЧЕСТВА\img1.jpg"/>
          <p:cNvPicPr>
            <a:picLocks noChangeAspect="1" noChangeArrowheads="1"/>
          </p:cNvPicPr>
          <p:nvPr/>
        </p:nvPicPr>
        <p:blipFill>
          <a:blip r:embed="rId2"/>
          <a:srcRect l="5468" t="25000" r="55860" b="7812"/>
          <a:stretch>
            <a:fillRect/>
          </a:stretch>
        </p:blipFill>
        <p:spPr bwMode="auto">
          <a:xfrm>
            <a:off x="214282" y="1500174"/>
            <a:ext cx="3947365" cy="5143536"/>
          </a:xfrm>
          <a:prstGeom prst="rect">
            <a:avLst/>
          </a:prstGeom>
          <a:noFill/>
        </p:spPr>
      </p:pic>
      <p:pic>
        <p:nvPicPr>
          <p:cNvPr id="14339" name="Picture 3" descr="F:\ДЕНЬ ГЕРОЯ ОТЕЧЕСТВА\p1.jpg"/>
          <p:cNvPicPr>
            <a:picLocks noChangeAspect="1" noChangeArrowheads="1"/>
          </p:cNvPicPr>
          <p:nvPr/>
        </p:nvPicPr>
        <p:blipFill>
          <a:blip r:embed="rId3"/>
          <a:srcRect l="6250" t="6667" r="48750" b="31666"/>
          <a:stretch>
            <a:fillRect/>
          </a:stretch>
        </p:blipFill>
        <p:spPr bwMode="auto">
          <a:xfrm>
            <a:off x="5072066" y="1500174"/>
            <a:ext cx="3822898" cy="514353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285728"/>
            <a:ext cx="38576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ЕКАТЕРИНА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2066" y="285728"/>
            <a:ext cx="38576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СВЯТОЙ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ВЕЛИКОМУЧЕНИК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И    ПОБЕДОНОСЕЦ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ГЕОРГИЙ </a:t>
            </a:r>
            <a:endParaRPr lang="ru-RU" sz="21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ДЕНЬ ГЕРОЯ ОТЕЧЕСТВА\48b1b0016661e599178faab185me--kartiny-i-panno-panno-voennyj-orden-svyatogo-georgiya-pobedo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571612"/>
            <a:ext cx="5072097" cy="51308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285728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Императорский Военный орден </a:t>
            </a:r>
            <a:endParaRPr lang="ru-RU" sz="2800" dirty="0" smtClean="0"/>
          </a:p>
          <a:p>
            <a:pPr algn="ctr"/>
            <a:r>
              <a:rPr lang="ru-RU" sz="2800" dirty="0" smtClean="0"/>
              <a:t>Святого </a:t>
            </a:r>
            <a:r>
              <a:rPr lang="ru-RU" sz="2800" dirty="0" smtClean="0"/>
              <a:t>Великомученика и Победоносца Георгия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2928934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500042"/>
            <a:ext cx="885828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 постановления ЦИК СССР:</a:t>
            </a: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222222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1" dirty="0" smtClean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49263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Установить высшую степень отличия—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присвоение за личные или коллективные заслуги перед государством,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связанные с совершением геройского подвига, </a:t>
            </a: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звания Героя Советского Союза.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5011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Первый Герой </a:t>
            </a:r>
            <a:r>
              <a:rPr lang="ru-RU" sz="3200" b="1" dirty="0" smtClean="0"/>
              <a:t>Советского Союза </a:t>
            </a:r>
          </a:p>
          <a:p>
            <a:pPr algn="ctr"/>
            <a:r>
              <a:rPr lang="ru-RU" sz="3200" b="1" dirty="0" smtClean="0"/>
              <a:t> </a:t>
            </a:r>
            <a:r>
              <a:rPr lang="ru-RU" sz="3200" b="1" dirty="0" smtClean="0"/>
              <a:t>лётчик Анатолий Васильевич Ляпидевский</a:t>
            </a:r>
            <a:endParaRPr lang="ru-RU" sz="3200" b="1" dirty="0"/>
          </a:p>
        </p:txBody>
      </p:sp>
      <p:pic>
        <p:nvPicPr>
          <p:cNvPr id="3" name="Рисунок 2" descr="https://topwar.ru/uploads/posts/2015-12/1449590473_2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1643050"/>
            <a:ext cx="3929090" cy="504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3214686"/>
            <a:ext cx="85725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i="1" dirty="0" smtClean="0"/>
              <a:t>…И встречает в дверях, улыбаясь по-детски,</a:t>
            </a:r>
            <a:br>
              <a:rPr lang="ru-RU" sz="3200" i="1" dirty="0" smtClean="0"/>
            </a:br>
            <a:r>
              <a:rPr lang="ru-RU" sz="3200" i="1" dirty="0" smtClean="0"/>
              <a:t>Хоть прибавилось к детству немало седин,</a:t>
            </a:r>
            <a:br>
              <a:rPr lang="ru-RU" sz="3200" i="1" dirty="0" smtClean="0"/>
            </a:br>
            <a:r>
              <a:rPr lang="ru-RU" sz="3200" i="1" dirty="0" smtClean="0"/>
              <a:t>Анатолий Васильевич, сам Ляпидевский,</a:t>
            </a:r>
            <a:br>
              <a:rPr lang="ru-RU" sz="3200" i="1" dirty="0" smtClean="0"/>
            </a:br>
            <a:r>
              <a:rPr lang="ru-RU" sz="3200" i="1" dirty="0" smtClean="0"/>
              <a:t>У которого Звёздочка номер один.</a:t>
            </a:r>
          </a:p>
          <a:p>
            <a:pPr algn="r"/>
            <a:r>
              <a:rPr lang="ru-RU" sz="3200" i="1" dirty="0" smtClean="0"/>
              <a:t>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00694" y="5286388"/>
            <a:ext cx="31316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/>
              <a:t>Феликс Чуев</a:t>
            </a:r>
            <a:endParaRPr lang="ru-RU" sz="2800" dirty="0"/>
          </a:p>
        </p:txBody>
      </p:sp>
      <p:pic>
        <p:nvPicPr>
          <p:cNvPr id="17410" name="Picture 2" descr="F:\ДЕНЬ ГЕРОЯ ОТЕЧЕСТВА\29319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04"/>
            <a:ext cx="9144000" cy="164940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topwar.ru/uploads/posts/2015-12/1449590530_2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1785926"/>
            <a:ext cx="3714775" cy="4873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214290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Герой </a:t>
            </a:r>
            <a:r>
              <a:rPr lang="ru-RU" sz="4000" b="1" dirty="0" smtClean="0"/>
              <a:t>Российской Федерации </a:t>
            </a:r>
            <a:endParaRPr lang="ru-RU" sz="4000" b="1" dirty="0" smtClean="0"/>
          </a:p>
          <a:p>
            <a:pPr algn="ctr"/>
            <a:r>
              <a:rPr lang="ru-RU" sz="4000" b="1" dirty="0" smtClean="0"/>
              <a:t>Олег Пешков</a:t>
            </a:r>
            <a:endParaRPr lang="ru-RU" sz="4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85728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Евгений Табаков (06.03.2001 – 28.11.2008)</a:t>
            </a:r>
            <a:br>
              <a:rPr lang="ru-RU" sz="3200" b="1" dirty="0" smtClean="0"/>
            </a:br>
            <a:r>
              <a:rPr lang="ru-RU" sz="3200" dirty="0" smtClean="0"/>
              <a:t>Посмертно награжден Орденом Мужества</a:t>
            </a:r>
            <a:endParaRPr lang="ru-RU" sz="3200" dirty="0"/>
          </a:p>
        </p:txBody>
      </p:sp>
      <p:pic>
        <p:nvPicPr>
          <p:cNvPr id="3" name="Рисунок 2" descr="https://child.sledcom.ru/upload/site101/young_heroes/Zhenya_Tabakov_1412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571612"/>
            <a:ext cx="4143404" cy="5071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Данил Садыков (12.12.1999 – 05.05.2012)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Посмертно награжден Орденом Мужества</a:t>
            </a:r>
            <a:endParaRPr lang="ru-RU" sz="3200" dirty="0"/>
          </a:p>
        </p:txBody>
      </p:sp>
      <p:pic>
        <p:nvPicPr>
          <p:cNvPr id="3" name="Рисунок 2" descr="https://child.sledcom.ru/upload/site101/young_heroes/Danil_Sadykov_14121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714488"/>
            <a:ext cx="3786214" cy="493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135</Words>
  <PresentationFormat>Экран (4:3)</PresentationFormat>
  <Paragraphs>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138873</dc:creator>
  <cp:lastModifiedBy>138873</cp:lastModifiedBy>
  <cp:revision>21</cp:revision>
  <dcterms:created xsi:type="dcterms:W3CDTF">2020-12-04T04:31:17Z</dcterms:created>
  <dcterms:modified xsi:type="dcterms:W3CDTF">2020-12-04T05:42:26Z</dcterms:modified>
</cp:coreProperties>
</file>