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71" r:id="rId6"/>
    <p:sldId id="260" r:id="rId7"/>
    <p:sldId id="261" r:id="rId8"/>
    <p:sldId id="274" r:id="rId9"/>
    <p:sldId id="262" r:id="rId10"/>
    <p:sldId id="263" r:id="rId11"/>
    <p:sldId id="275" r:id="rId12"/>
    <p:sldId id="264" r:id="rId13"/>
    <p:sldId id="265" r:id="rId14"/>
    <p:sldId id="276" r:id="rId15"/>
    <p:sldId id="266" r:id="rId16"/>
    <p:sldId id="267" r:id="rId17"/>
    <p:sldId id="277" r:id="rId18"/>
    <p:sldId id="268" r:id="rId19"/>
    <p:sldId id="269" r:id="rId20"/>
    <p:sldId id="278" r:id="rId21"/>
    <p:sldId id="272" r:id="rId22"/>
    <p:sldId id="273" r:id="rId23"/>
    <p:sldId id="270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C4AE-8BCA-4308-AD62-B1721CA002E5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E434-53F6-4D5E-AB44-02948354B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38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C4AE-8BCA-4308-AD62-B1721CA002E5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E434-53F6-4D5E-AB44-02948354B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521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C4AE-8BCA-4308-AD62-B1721CA002E5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E434-53F6-4D5E-AB44-02948354B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955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C4AE-8BCA-4308-AD62-B1721CA002E5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E434-53F6-4D5E-AB44-02948354B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816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C4AE-8BCA-4308-AD62-B1721CA002E5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E434-53F6-4D5E-AB44-02948354B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376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C4AE-8BCA-4308-AD62-B1721CA002E5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E434-53F6-4D5E-AB44-02948354B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723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C4AE-8BCA-4308-AD62-B1721CA002E5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E434-53F6-4D5E-AB44-02948354B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06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C4AE-8BCA-4308-AD62-B1721CA002E5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E434-53F6-4D5E-AB44-02948354B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123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C4AE-8BCA-4308-AD62-B1721CA002E5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E434-53F6-4D5E-AB44-02948354B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689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C4AE-8BCA-4308-AD62-B1721CA002E5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E434-53F6-4D5E-AB44-02948354B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99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C4AE-8BCA-4308-AD62-B1721CA002E5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E434-53F6-4D5E-AB44-02948354B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828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9C4AE-8BCA-4308-AD62-B1721CA002E5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5E434-53F6-4D5E-AB44-02948354B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907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38442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«Отнимите у людей этот регион, и они лишатся своего прошлого, настоящего и будущего». 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927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900" y="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38250"/>
            <a:ext cx="10515600" cy="543877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 какой стране идет речь? Как раньше, до обретения независимости, называлась эта страна?</a:t>
            </a: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 каком регионе Азии находится данное государство?</a:t>
            </a: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Какую страну отделяет Адамов мост от этого островного государства?</a:t>
            </a: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Какова площадь этой страны и численность населения? Определите плотность населения страны, сравните её со средним показателем плотности населения этого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субрегиона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(средняя плотность населения этого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субрегиона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190 чел./км²).</a:t>
            </a: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Форма правления? Какой город выполняет главную культурную и экономическую функцию страны?</a:t>
            </a: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Какой климат преобладает на территории страны?</a:t>
            </a: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Какие отрасли специализации характерны для страны?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1315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Шри-Ланка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26" y="1857375"/>
            <a:ext cx="6559152" cy="4372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425" y="2400300"/>
            <a:ext cx="45720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58586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7176"/>
            <a:ext cx="10515600" cy="5919788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«Репортаж 3»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страна тысячи храмов и тысяч улыбок, страна свободных и гордых людей. С детства нам знакомо название загадочной восточной страны Сиам, это её древнее название. По очертаниям контур страны по форме напоминает голову слона. Мордочка смотрит в сторону Мьянмы, уши в сторону Лаоса и Камбоджи, хобот расположен между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Андаманским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морем Индийского океана и Сиамским заливом до границы с Малайзией.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страна бесконечного разнообразия с высокими горами, с чистыми реками, непроходимыми джунглями, экзотическими животными и растениями. При средней температуре в 28 градусов эта страна орхидей приглашает туристов на свои курорты практически круглый год. «Сезон дождей» приходится на летне-осенний период. Практически все население этой страны - приверженцы самой старой по времени возникновения мировых религий. Чувство уважения ко всему живому и восхищение каждым мгновением жизни – жизненная философия жителей этой страны. При входе в храм и в частный дом, принято снимать обувь. Жители это страны отвергают похлопывание по спине, по плечу, также нежелательны дружеские объятия.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сельском хозяйстве широко используются прирученные слоны и буйволы. Тропический климат обеспечил страну фруктовым разнообразием, причем употреблять плоды принято в составе салатов или рагу, а не по отдельности. Одних бананов здесь 20 видов!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Богатое культурное наследие сочетается в этой стране с темпами современной жизни. Сверкающие золотом древние храмы, переливающиеся на солнце здания монастырей, удивительно гармонично соседствуют с небоскребами и неоновой рекламой, а неторопливость и сердечность улыбчивых жителей не нарушает динамику современной жизни мегаполисов Сиама.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305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325" y="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43000"/>
            <a:ext cx="10515600" cy="5033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 какой стране идет речь?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 каком регионе Азии находится данное государство?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Какова площадь этой страны и численность населения?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Какой государственный строй у этой страны (форма правления)?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В какое время года вы посоветовали бы приехать в эту страну? Почему?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Как во времена английской колонизации называлась эта страна?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О какой, самой распространённой в стране религии, идёт речь в репортаже?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627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100" y="0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Таиланд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" y="2412143"/>
            <a:ext cx="5852160" cy="4111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00" y="1110852"/>
            <a:ext cx="6086475" cy="3804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529172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33376"/>
            <a:ext cx="10515600" cy="626745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«Репортаж»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Добрый день! Мы ведем свой репортаж с территорий не тронутой человеком. Главной достопримечательностью этой страны является ее уникальная природа, привлекающая людей увлеченных экотуризмом. Бескрайние просторы степей, безжизненные пустыни и солончаки, величественные горные районы, голубые озера и, конечно же, самобытное местное население — вот на что приезжают посмотреть люди со всего мира. В рельефе этой страны представлено плато приподнятое на высоту 900—1500 м над уровнем моря. Юг, юго-запад и юго-восток этого государства занимает пустыня Гоби, где находятся редчайшие на земном шаре кладбища ископаемых животных юрского и мелового периодов. Страна не имеет выход в Мировой океан. Здесь резко континентальный климат с суровой зимой и сухим жарким летом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отраслью экономики является животноводство. Здесь разводят коней, крупный рогатый скот, коз, овец и верблюдов, естественными пастбищами для них являются степи, занимающие немалую часть территории этой страны. Поэтому основу национальной кухни составляют мясные блюда из баранины, говядины. Специи практически не добавляют в блюда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Богата полезными ископаемыми, на добыче и обработке которых построена промышленность этой страны. Значительное число предприятий обрабатывающей промышленности сосредоточено в столице страны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Несмотря на урбанизацию, уклад степной жизни является определяющим в жизни жителей этой страны. И юрта - удобное и практичное жилье, по – прежнему, как и много лет назад, используется скотоводами сегодня. За час семья может спокойно собрать или разобрать жилье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страна с древнейшей историей, таит в себе немало загадок из прошлого.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582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62074"/>
            <a:ext cx="10515600" cy="52101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 какой стране идет речь?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 каком регионе Азии находится данное государство?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Какова площадь этой страны и численность населения? Определите плотность населения страны, сравните её со средним показателем плотности населения этого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субрегиона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(средняя плотность населения этого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субрегиона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18 чел./км²).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Какая форма правления в этой стране?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Какую религию исповедует местное население?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Каковы отличительные черты климата?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Какие отрасли специализации характерны для страны?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9723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721" y="0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Монголия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21" y="1425574"/>
            <a:ext cx="7291388" cy="4860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6175" y="2038350"/>
            <a:ext cx="4572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91185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9075"/>
            <a:ext cx="10515600" cy="6315075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«Репортаж»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Добрый день, сегодня наш репортаж ведется в одной из стран Азии. Данная страна расположена на побережье Черного моря и входила в состав СССР. Находится на стыке Азии и Европы. Герб этой страны является государственным символом. Он представляет собой щит красного цвета с изображением серебряной фигуры Святого Георгия на коне, поражающего копьём дракона. Страна расположена в Закавказье, на стыке полувлажного Средиземноморья и континентальных нагорий Передней Азии. Мне, как корреспонденту из страны с умеренным климатом, погода показалась достаточно комфортной. Жители живут в высокогорьях и межгорных котловинах (равнинах), расположенных на юге страны. На востоке находятся вулканические образования. Природные условия очень разнообразны. На протяжении исторического времени они не претерпевали резких изменений и не вызывали решающих перемен в социальной и хозяйственной жизни населения. Здесь местные жители угощают путешественников и туристов вином, сыром сулугуни и местным хлебом –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шоти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 десерт подают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чурчхелу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Жители этой страны отличаются необыкновенным гостеприимством. Разнообразие ландшафтов, флоры и фауны позволяют насладиться приезжим людям красочными пейзажами.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Также, мы заметили, что в данной стране роль мореходства и морского промысла не велико, как в странах восточного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субрегиона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Азии. Речная сеть развита неравномерно, но страна богата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гидроэнергоресурсами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Общая длина оросительных систем превышает 1000 км. В целом, этот солнечный, уникальный уголок Закавказья занимает 118 место в мире по площади, но вмещает в себя много интересного.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1854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23950"/>
            <a:ext cx="10515600" cy="505301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 какой стране идет речь?</a:t>
            </a:r>
          </a:p>
          <a:p>
            <a:pPr marL="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. В каком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субрегионе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Азии находится данная страна?</a:t>
            </a:r>
          </a:p>
          <a:p>
            <a:pPr marL="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 какими странами граничит?</a:t>
            </a:r>
          </a:p>
          <a:p>
            <a:pPr marL="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Какова площадь этой страны и численность населения?</a:t>
            </a:r>
          </a:p>
          <a:p>
            <a:pPr marL="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Какой государственный строй у этой страны (форма правления)?</a:t>
            </a:r>
          </a:p>
          <a:p>
            <a:pPr marL="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Какой тип электростанций вырабатывают более 80% электроэнергии в этой стране?</a:t>
            </a:r>
          </a:p>
          <a:p>
            <a:pPr marL="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Опишите климат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6635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279399"/>
            <a:ext cx="8401049" cy="6473149"/>
          </a:xfrm>
        </p:spPr>
      </p:pic>
    </p:spTree>
    <p:extLst>
      <p:ext uri="{BB962C8B-B14F-4D97-AF65-F5344CB8AC3E}">
        <p14:creationId xmlns:p14="http://schemas.microsoft.com/office/powerpoint/2010/main" val="39183597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150" y="0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Грузия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92" y="428625"/>
            <a:ext cx="4925785" cy="25860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935" y="1117997"/>
            <a:ext cx="6212487" cy="3793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66" y="3273940"/>
            <a:ext cx="5371059" cy="3069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38347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первая строка содержит одно слово - название темы урока (или близкое к теме урока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вторая – описание темы в двух словах-признаках, прилагательных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третья строка – три глагола, определяющие вашу деятельность на уроке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четвертая строка – это фраза из четырех слов, раскрывающих смысл слова на первой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строке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последняя строка – одно слово – ассоциация, синоним, которое повторяет суть темы в 1 строке.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7411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33500"/>
            <a:ext cx="10515600" cy="48434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Познавать Азию желали многие - путешественники, журналисты. Сегодня и мы были в их числе. Наше виртуальное знакомство с этим регионом Земли не заканчивается. Надеюсь, что сегодняшний урок был продуктивным и полученные знания пригодятся вам в дальнейшем.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6050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14475"/>
            <a:ext cx="10515600" cy="466248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задание: подготовить рекламу изучаемой сегодня страны с позиции турагентства (с целью привлечения туристов).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2245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Страны Зарубежной Азии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390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00100"/>
            <a:ext cx="10515600" cy="53768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еографическое положение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правления и административное устройство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собенности природы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пецифичные черты хозяйства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863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00050"/>
            <a:ext cx="10515600" cy="5776913"/>
          </a:xfrm>
        </p:spPr>
        <p:txBody>
          <a:bodyPr/>
          <a:lstStyle/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 каждой группы есть кейс в виде репортажа. Ваша задача, ребята, разгадать, из какого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субрегиона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Зарубежной Азии ведется репортаж и ответить на вопросы, характеризующие страну и регион.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9438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0100" y="285750"/>
            <a:ext cx="10515600" cy="6353175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«Репортаж 1»</a:t>
            </a:r>
          </a:p>
          <a:p>
            <a:endParaRPr lang="ru-RU" sz="3600" dirty="0" smtClean="0"/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Добрый день, сегодня наш репортаж ведется в одной из стран Азии. Данная страна расположена на побережье самого большого по площади озера мира и входила в состав СССР. По этой территории в древности пролегал «Великий Шелковый путь», своего рода, символ культурной интеграции Востока и Запада. Символом страны являются знаменитые ахалтекинские жеребцы. Это грациозные, быстрые и невероятно выносливые скакуны. Недаром эти удивительные животные изображены на гербе государства. Страна расположена в пределах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Туранской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низменности, более 80% территории – пустыни, знаменитые Каракумы – Чёрные пески. Южную часть страны пересекает горная система Копетдаг, чьи изумрудно-зеленые предгорья являют собой яркий контраст бескрайним волнам песка. Климат резко континентальный, с жарким, затяжным и очень сухим летом. Зимой наблюдаются осадки в виде дождя и снега, температура воздуха, как правило, не опускается ниже 0 ° Мне, как корреспонденту из страны с умеренным климатом, погода показалась мало комфортной. Жители живут, в основном, в оазисах, которую имеют узкую и вытянутую форму и располагаются вдоль течения рек и каналов.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Экономическое развитие государства обеспечивают добыча и экспорт нефти и природного газа. Текстильная промышленность является второй по значимости отраслью страны. Для её развития есть природно-климатические предпосылки: в долинах рек растёт много хлопка-сырца. Страна известна на весь мир удивительными коврами. Несмотря на порой сорокаградусную жару мужчины пожилого и среднего возраста ходят здесь в больших бараньих шапках, чем вызывают немалое удивление туристов. Однако, этот уникальный головной убор –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тельпек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спасает летом от перегрева на солнце, а зимой служит защитой от холода. Жители этой страны отличаются дружелюбием и гостеприимством. В каждом доме, как радушного гостя, вас угостят пловом («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аш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»), мантами, айраном. В целом, этот солнечный, уникальный уголок Азии занимает 53 место в мире по площади, но вмещает в себя много интересного.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56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81100"/>
            <a:ext cx="10515600" cy="5476875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 какой стране идет речь?</a:t>
            </a: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. В каком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субрегионе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Азии находится данная страна? Воды какого озера омывают её берега?</a:t>
            </a: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 какими странами граничит?</a:t>
            </a: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Какова площадь этой страны и численность населения?</a:t>
            </a: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Какой государственный строй у этой страны (форма правления)?</a:t>
            </a: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Опишите климат.</a:t>
            </a: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На развитие какой отрасли сельского хозяйства указывает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тельпек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традиционный мужской головной убор?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1409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2962" y="50990"/>
            <a:ext cx="10515600" cy="1325563"/>
          </a:xfrm>
        </p:spPr>
        <p:txBody>
          <a:bodyPr/>
          <a:lstStyle/>
          <a:p>
            <a:pPr algn="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Туркменистан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1237" y="3996531"/>
            <a:ext cx="9525" cy="95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136" y="969890"/>
            <a:ext cx="4418076" cy="6053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404208"/>
            <a:ext cx="6256193" cy="2752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65" y="3156933"/>
            <a:ext cx="5514975" cy="3676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99100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47700"/>
            <a:ext cx="10515600" cy="552926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«Репортаж 2»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Добрый день, мы ведем свой репортаж из небольшого государства, которое по праву считается красивейшей страной Азии. Данный уголок нашей планеты с древности манил к себе драгоценными камнями и разными пряностями. Местные жители имеют возможность любоваться горным и пляжным пейзажем. В переводе с санскрита название этой страны означает славная, благословенная земля. Остров, на котором расположена эта страна, отделён от южной оконечности Индостана отмелью – Адамовым мостом. Глубокие традиции местного населения и в то же время свобода вероисповедания, многочисленные священные реликвии и храмы привлекают сюда множество паломников. Туристы едут в эту страну, чтобы увидеть красочный мир, полный экзотики, насладиться природой и искупаться в теплых водах Индийского океана. Климат здешних мест для жителя средней полосы России является экзотическим: среднегодовая температура на равнинах около +30°С (сезонные колебания незначительны), в горной части - от +16°С до +24°С. Температура морской воды круглый год выше +25°С. Официальная столица – город Шри-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Джаяварденепура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Котте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однако роль культурного и экономического центра выполняет расположенный рядом с ней другой город страны. Национальная кухня этой страны отличается обилием пряностей и остротой. В национальном меню практически отсутствует мясо.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94972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1935</Words>
  <Application>Microsoft Office PowerPoint</Application>
  <PresentationFormat>Широкоэкранный</PresentationFormat>
  <Paragraphs>116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Тема Office</vt:lpstr>
      <vt:lpstr>«Отнимите у людей этот регион, и они лишатся своего прошлого, настоящего и будущего». </vt:lpstr>
      <vt:lpstr>Презентация PowerPoint</vt:lpstr>
      <vt:lpstr>Страны Зарубежной Азии</vt:lpstr>
      <vt:lpstr>Презентация PowerPoint</vt:lpstr>
      <vt:lpstr>Презентация PowerPoint</vt:lpstr>
      <vt:lpstr>Презентация PowerPoint</vt:lpstr>
      <vt:lpstr>Вопросы </vt:lpstr>
      <vt:lpstr>Туркменистан</vt:lpstr>
      <vt:lpstr>Презентация PowerPoint</vt:lpstr>
      <vt:lpstr>Вопросы</vt:lpstr>
      <vt:lpstr>Шри-Ланка</vt:lpstr>
      <vt:lpstr>Презентация PowerPoint</vt:lpstr>
      <vt:lpstr>Вопросы</vt:lpstr>
      <vt:lpstr>Таиланд</vt:lpstr>
      <vt:lpstr>Презентация PowerPoint</vt:lpstr>
      <vt:lpstr>Вопросы</vt:lpstr>
      <vt:lpstr>Монголия</vt:lpstr>
      <vt:lpstr>Презентация PowerPoint</vt:lpstr>
      <vt:lpstr>Вопросы</vt:lpstr>
      <vt:lpstr>Грузия</vt:lpstr>
      <vt:lpstr>Синквейн</vt:lpstr>
      <vt:lpstr>Презентация PowerPoint</vt:lpstr>
      <vt:lpstr>Домашнее задание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«Отнимите у людей этот регион, и они лишатся своего прошлого, настоящего и будущего». </dc:title>
  <dc:creator>Руфина Галеева</dc:creator>
  <cp:lastModifiedBy>Руфина Галеева</cp:lastModifiedBy>
  <cp:revision>10</cp:revision>
  <dcterms:created xsi:type="dcterms:W3CDTF">2022-03-04T02:12:56Z</dcterms:created>
  <dcterms:modified xsi:type="dcterms:W3CDTF">2022-03-04T04:20:54Z</dcterms:modified>
</cp:coreProperties>
</file>