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3" r:id="rId1"/>
    <p:sldMasterId id="2147483735" r:id="rId2"/>
    <p:sldMasterId id="2147483737" r:id="rId3"/>
    <p:sldMasterId id="2147483990" r:id="rId4"/>
  </p:sldMasterIdLst>
  <p:notesMasterIdLst>
    <p:notesMasterId r:id="rId23"/>
  </p:notesMasterIdLst>
  <p:sldIdLst>
    <p:sldId id="294" r:id="rId5"/>
    <p:sldId id="295" r:id="rId6"/>
    <p:sldId id="296" r:id="rId7"/>
    <p:sldId id="297" r:id="rId8"/>
    <p:sldId id="307" r:id="rId9"/>
    <p:sldId id="301" r:id="rId10"/>
    <p:sldId id="300" r:id="rId11"/>
    <p:sldId id="302" r:id="rId12"/>
    <p:sldId id="310" r:id="rId13"/>
    <p:sldId id="303" r:id="rId14"/>
    <p:sldId id="312" r:id="rId15"/>
    <p:sldId id="304" r:id="rId16"/>
    <p:sldId id="298" r:id="rId17"/>
    <p:sldId id="305" r:id="rId18"/>
    <p:sldId id="309" r:id="rId19"/>
    <p:sldId id="308" r:id="rId20"/>
    <p:sldId id="306" r:id="rId21"/>
    <p:sldId id="299" r:id="rId2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C12DAF"/>
    <a:srgbClr val="F0EA00"/>
    <a:srgbClr val="E5ED7B"/>
    <a:srgbClr val="EA1423"/>
    <a:srgbClr val="0068AE"/>
    <a:srgbClr val="E97FDA"/>
    <a:srgbClr val="ED2B39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0435" autoAdjust="0"/>
  </p:normalViewPr>
  <p:slideViewPr>
    <p:cSldViewPr>
      <p:cViewPr varScale="1">
        <p:scale>
          <a:sx n="97" d="100"/>
          <a:sy n="97" d="100"/>
        </p:scale>
        <p:origin x="384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9700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482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3482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482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D7AA6006-8627-4A24-88F5-3FD3294F1327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AA6006-8627-4A24-88F5-3FD3294F1327}" type="slidenum">
              <a:rPr lang="ru-RU" altLang="ru-RU" smtClean="0"/>
              <a:pPr/>
              <a:t>2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6774097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AA6006-8627-4A24-88F5-3FD3294F1327}" type="slidenum">
              <a:rPr lang="ru-RU" altLang="ru-RU" smtClean="0"/>
              <a:pPr/>
              <a:t>14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974681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w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59875" cy="6870700"/>
            <a:chOff x="0" y="0"/>
            <a:chExt cx="5770" cy="4328"/>
          </a:xfrm>
        </p:grpSpPr>
        <p:sp>
          <p:nvSpPr>
            <p:cNvPr id="5" name="Rectangle 3"/>
            <p:cNvSpPr>
              <a:spLocks noChangeArrowheads="1"/>
            </p:cNvSpPr>
            <p:nvPr/>
          </p:nvSpPr>
          <p:spPr bwMode="hidden">
            <a:xfrm>
              <a:off x="0" y="4186"/>
              <a:ext cx="5089" cy="142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5400000" scaled="1"/>
            </a:gradFill>
            <a:ln>
              <a:noFill/>
            </a:ln>
            <a:ex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defRPr/>
              </a:pPr>
              <a:endParaRPr kumimoji="1" lang="ru-RU" altLang="ru-RU" smtClean="0"/>
            </a:p>
          </p:txBody>
        </p:sp>
        <p:sp>
          <p:nvSpPr>
            <p:cNvPr id="6" name="Rectangle 4"/>
            <p:cNvSpPr>
              <a:spLocks noChangeArrowheads="1"/>
            </p:cNvSpPr>
            <p:nvPr/>
          </p:nvSpPr>
          <p:spPr bwMode="hidden">
            <a:xfrm>
              <a:off x="0" y="0"/>
              <a:ext cx="5089" cy="126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defRPr/>
              </a:pPr>
              <a:endParaRPr kumimoji="1" lang="ru-RU" altLang="ru-RU" smtClean="0"/>
            </a:p>
          </p:txBody>
        </p:sp>
        <p:sp>
          <p:nvSpPr>
            <p:cNvPr id="7" name="Rectangle 5"/>
            <p:cNvSpPr>
              <a:spLocks noChangeArrowheads="1"/>
            </p:cNvSpPr>
            <p:nvPr/>
          </p:nvSpPr>
          <p:spPr bwMode="auto">
            <a:xfrm>
              <a:off x="5010" y="0"/>
              <a:ext cx="758" cy="4320"/>
            </a:xfrm>
            <a:prstGeom prst="rect">
              <a:avLst/>
            </a:prstGeom>
            <a:gradFill rotWithShape="0">
              <a:gsLst>
                <a:gs pos="0">
                  <a:schemeClr val="accent1">
                    <a:gamma/>
                    <a:shade val="84706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84706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kumimoji="1" lang="ru-RU">
                <a:latin typeface="Arial" charset="0"/>
                <a:cs typeface="Arial" charset="0"/>
              </a:endParaRPr>
            </a:p>
          </p:txBody>
        </p:sp>
        <p:grpSp>
          <p:nvGrpSpPr>
            <p:cNvPr id="8" name="Group 6"/>
            <p:cNvGrpSpPr>
              <a:grpSpLocks/>
            </p:cNvGrpSpPr>
            <p:nvPr/>
          </p:nvGrpSpPr>
          <p:grpSpPr bwMode="auto">
            <a:xfrm>
              <a:off x="4944" y="1"/>
              <a:ext cx="816" cy="3974"/>
              <a:chOff x="4944" y="1"/>
              <a:chExt cx="816" cy="3974"/>
            </a:xfrm>
          </p:grpSpPr>
          <p:grpSp>
            <p:nvGrpSpPr>
              <p:cNvPr id="20" name="Group 7"/>
              <p:cNvGrpSpPr>
                <a:grpSpLocks/>
              </p:cNvGrpSpPr>
              <p:nvPr userDrawn="1"/>
            </p:nvGrpSpPr>
            <p:grpSpPr bwMode="auto">
              <a:xfrm>
                <a:off x="5280" y="1"/>
                <a:ext cx="480" cy="1430"/>
                <a:chOff x="5280" y="1"/>
                <a:chExt cx="480" cy="1430"/>
              </a:xfrm>
            </p:grpSpPr>
            <p:grpSp>
              <p:nvGrpSpPr>
                <p:cNvPr id="41" name="Group 8"/>
                <p:cNvGrpSpPr>
                  <a:grpSpLocks/>
                </p:cNvGrpSpPr>
                <p:nvPr userDrawn="1"/>
              </p:nvGrpSpPr>
              <p:grpSpPr bwMode="auto">
                <a:xfrm rot="-5400000">
                  <a:off x="5484" y="0"/>
                  <a:ext cx="174" cy="176"/>
                  <a:chOff x="1657" y="323"/>
                  <a:chExt cx="1691" cy="2560"/>
                </a:xfrm>
              </p:grpSpPr>
              <p:grpSp>
                <p:nvGrpSpPr>
                  <p:cNvPr id="50" name="Group 9"/>
                  <p:cNvGrpSpPr>
                    <a:grpSpLocks/>
                  </p:cNvGrpSpPr>
                  <p:nvPr/>
                </p:nvGrpSpPr>
                <p:grpSpPr bwMode="auto">
                  <a:xfrm>
                    <a:off x="1657" y="323"/>
                    <a:ext cx="1691" cy="2560"/>
                    <a:chOff x="1657" y="323"/>
                    <a:chExt cx="1691" cy="2560"/>
                  </a:xfrm>
                </p:grpSpPr>
                <p:sp>
                  <p:nvSpPr>
                    <p:cNvPr id="57" name="Freeform 10"/>
                    <p:cNvSpPr>
                      <a:spLocks/>
                    </p:cNvSpPr>
                    <p:nvPr/>
                  </p:nvSpPr>
                  <p:spPr bwMode="auto">
                    <a:xfrm>
                      <a:off x="2192" y="323"/>
                      <a:ext cx="1234" cy="2560"/>
                    </a:xfrm>
                    <a:custGeom>
                      <a:avLst/>
                      <a:gdLst>
                        <a:gd name="T0" fmla="*/ 354 w 1231"/>
                        <a:gd name="T1" fmla="*/ 283 h 2560"/>
                        <a:gd name="T2" fmla="*/ 432 w 1231"/>
                        <a:gd name="T3" fmla="*/ 115 h 2560"/>
                        <a:gd name="T4" fmla="*/ 600 w 1231"/>
                        <a:gd name="T5" fmla="*/ 7 h 2560"/>
                        <a:gd name="T6" fmla="*/ 929 w 1231"/>
                        <a:gd name="T7" fmla="*/ 61 h 2560"/>
                        <a:gd name="T8" fmla="*/ 1102 w 1231"/>
                        <a:gd name="T9" fmla="*/ 349 h 2560"/>
                        <a:gd name="T10" fmla="*/ 1013 w 1231"/>
                        <a:gd name="T11" fmla="*/ 769 h 2560"/>
                        <a:gd name="T12" fmla="*/ 977 w 1231"/>
                        <a:gd name="T13" fmla="*/ 943 h 2560"/>
                        <a:gd name="T14" fmla="*/ 1156 w 1231"/>
                        <a:gd name="T15" fmla="*/ 1075 h 2560"/>
                        <a:gd name="T16" fmla="*/ 1282 w 1231"/>
                        <a:gd name="T17" fmla="*/ 1525 h 2560"/>
                        <a:gd name="T18" fmla="*/ 1174 w 1231"/>
                        <a:gd name="T19" fmla="*/ 1969 h 2560"/>
                        <a:gd name="T20" fmla="*/ 941 w 1231"/>
                        <a:gd name="T21" fmla="*/ 2077 h 2560"/>
                        <a:gd name="T22" fmla="*/ 755 w 1231"/>
                        <a:gd name="T23" fmla="*/ 2059 h 2560"/>
                        <a:gd name="T24" fmla="*/ 689 w 1231"/>
                        <a:gd name="T25" fmla="*/ 2251 h 2560"/>
                        <a:gd name="T26" fmla="*/ 546 w 1231"/>
                        <a:gd name="T27" fmla="*/ 2527 h 2560"/>
                        <a:gd name="T28" fmla="*/ 228 w 1231"/>
                        <a:gd name="T29" fmla="*/ 2509 h 2560"/>
                        <a:gd name="T30" fmla="*/ 31 w 1231"/>
                        <a:gd name="T31" fmla="*/ 2227 h 2560"/>
                        <a:gd name="T32" fmla="*/ 25 w 1231"/>
                        <a:gd name="T33" fmla="*/ 1969 h 2560"/>
                        <a:gd name="T34" fmla="*/ 145 w 1231"/>
                        <a:gd name="T35" fmla="*/ 1651 h 2560"/>
                        <a:gd name="T36" fmla="*/ 276 w 1231"/>
                        <a:gd name="T37" fmla="*/ 1513 h 2560"/>
                        <a:gd name="T38" fmla="*/ 234 w 1231"/>
                        <a:gd name="T39" fmla="*/ 1729 h 2560"/>
                        <a:gd name="T40" fmla="*/ 73 w 1231"/>
                        <a:gd name="T41" fmla="*/ 2023 h 2560"/>
                        <a:gd name="T42" fmla="*/ 169 w 1231"/>
                        <a:gd name="T43" fmla="*/ 2323 h 2560"/>
                        <a:gd name="T44" fmla="*/ 456 w 1231"/>
                        <a:gd name="T45" fmla="*/ 2431 h 2560"/>
                        <a:gd name="T46" fmla="*/ 612 w 1231"/>
                        <a:gd name="T47" fmla="*/ 2227 h 2560"/>
                        <a:gd name="T48" fmla="*/ 594 w 1231"/>
                        <a:gd name="T49" fmla="*/ 1807 h 2560"/>
                        <a:gd name="T50" fmla="*/ 510 w 1231"/>
                        <a:gd name="T51" fmla="*/ 1531 h 2560"/>
                        <a:gd name="T52" fmla="*/ 552 w 1231"/>
                        <a:gd name="T53" fmla="*/ 1459 h 2560"/>
                        <a:gd name="T54" fmla="*/ 659 w 1231"/>
                        <a:gd name="T55" fmla="*/ 1633 h 2560"/>
                        <a:gd name="T56" fmla="*/ 755 w 1231"/>
                        <a:gd name="T57" fmla="*/ 1933 h 2560"/>
                        <a:gd name="T58" fmla="*/ 1001 w 1231"/>
                        <a:gd name="T59" fmla="*/ 1963 h 2560"/>
                        <a:gd name="T60" fmla="*/ 1186 w 1231"/>
                        <a:gd name="T61" fmla="*/ 1687 h 2560"/>
                        <a:gd name="T62" fmla="*/ 1168 w 1231"/>
                        <a:gd name="T63" fmla="*/ 1273 h 2560"/>
                        <a:gd name="T64" fmla="*/ 917 w 1231"/>
                        <a:gd name="T65" fmla="*/ 1057 h 2560"/>
                        <a:gd name="T66" fmla="*/ 713 w 1231"/>
                        <a:gd name="T67" fmla="*/ 1129 h 2560"/>
                        <a:gd name="T68" fmla="*/ 594 w 1231"/>
                        <a:gd name="T69" fmla="*/ 1117 h 2560"/>
                        <a:gd name="T70" fmla="*/ 653 w 1231"/>
                        <a:gd name="T71" fmla="*/ 1033 h 2560"/>
                        <a:gd name="T72" fmla="*/ 845 w 1231"/>
                        <a:gd name="T73" fmla="*/ 937 h 2560"/>
                        <a:gd name="T74" fmla="*/ 983 w 1231"/>
                        <a:gd name="T75" fmla="*/ 613 h 2560"/>
                        <a:gd name="T76" fmla="*/ 917 w 1231"/>
                        <a:gd name="T77" fmla="*/ 175 h 2560"/>
                        <a:gd name="T78" fmla="*/ 653 w 1231"/>
                        <a:gd name="T79" fmla="*/ 103 h 2560"/>
                        <a:gd name="T80" fmla="*/ 408 w 1231"/>
                        <a:gd name="T81" fmla="*/ 355 h 2560"/>
                        <a:gd name="T82" fmla="*/ 420 w 1231"/>
                        <a:gd name="T83" fmla="*/ 763 h 2560"/>
                        <a:gd name="T84" fmla="*/ 360 w 1231"/>
                        <a:gd name="T85" fmla="*/ 949 h 2560"/>
                        <a:gd name="T86" fmla="*/ 306 w 1231"/>
                        <a:gd name="T87" fmla="*/ 685 h 2560"/>
                        <a:gd name="T88" fmla="*/ 324 w 1231"/>
                        <a:gd name="T89" fmla="*/ 367 h 2560"/>
                        <a:gd name="T90" fmla="*/ 0 60000 65536"/>
                        <a:gd name="T91" fmla="*/ 0 60000 65536"/>
                        <a:gd name="T92" fmla="*/ 0 60000 65536"/>
                        <a:gd name="T93" fmla="*/ 0 60000 65536"/>
                        <a:gd name="T94" fmla="*/ 0 60000 65536"/>
                        <a:gd name="T95" fmla="*/ 0 60000 65536"/>
                        <a:gd name="T96" fmla="*/ 0 60000 65536"/>
                        <a:gd name="T97" fmla="*/ 0 60000 65536"/>
                        <a:gd name="T98" fmla="*/ 0 60000 65536"/>
                        <a:gd name="T99" fmla="*/ 0 60000 65536"/>
                        <a:gd name="T100" fmla="*/ 0 60000 65536"/>
                        <a:gd name="T101" fmla="*/ 0 60000 65536"/>
                        <a:gd name="T102" fmla="*/ 0 60000 65536"/>
                        <a:gd name="T103" fmla="*/ 0 60000 65536"/>
                        <a:gd name="T104" fmla="*/ 0 60000 65536"/>
                        <a:gd name="T105" fmla="*/ 0 60000 65536"/>
                        <a:gd name="T106" fmla="*/ 0 60000 65536"/>
                        <a:gd name="T107" fmla="*/ 0 60000 65536"/>
                        <a:gd name="T108" fmla="*/ 0 60000 65536"/>
                        <a:gd name="T109" fmla="*/ 0 60000 65536"/>
                        <a:gd name="T110" fmla="*/ 0 60000 65536"/>
                        <a:gd name="T111" fmla="*/ 0 60000 65536"/>
                        <a:gd name="T112" fmla="*/ 0 60000 65536"/>
                        <a:gd name="T113" fmla="*/ 0 60000 65536"/>
                        <a:gd name="T114" fmla="*/ 0 60000 65536"/>
                        <a:gd name="T115" fmla="*/ 0 60000 65536"/>
                        <a:gd name="T116" fmla="*/ 0 60000 65536"/>
                        <a:gd name="T117" fmla="*/ 0 60000 65536"/>
                        <a:gd name="T118" fmla="*/ 0 60000 65536"/>
                        <a:gd name="T119" fmla="*/ 0 60000 65536"/>
                        <a:gd name="T120" fmla="*/ 0 60000 65536"/>
                        <a:gd name="T121" fmla="*/ 0 60000 65536"/>
                        <a:gd name="T122" fmla="*/ 0 60000 65536"/>
                        <a:gd name="T123" fmla="*/ 0 60000 65536"/>
                        <a:gd name="T124" fmla="*/ 0 60000 65536"/>
                        <a:gd name="T125" fmla="*/ 0 60000 65536"/>
                        <a:gd name="T126" fmla="*/ 0 60000 65536"/>
                        <a:gd name="T127" fmla="*/ 0 60000 65536"/>
                        <a:gd name="T128" fmla="*/ 0 60000 65536"/>
                        <a:gd name="T129" fmla="*/ 0 60000 65536"/>
                        <a:gd name="T130" fmla="*/ 0 60000 65536"/>
                        <a:gd name="T131" fmla="*/ 0 60000 65536"/>
                        <a:gd name="T132" fmla="*/ 0 60000 65536"/>
                        <a:gd name="T133" fmla="*/ 0 60000 65536"/>
                        <a:gd name="T134" fmla="*/ 0 60000 65536"/>
                      </a:gdLst>
                      <a:ahLst/>
                      <a:cxnLst>
                        <a:cxn ang="T90">
                          <a:pos x="T0" y="T1"/>
                        </a:cxn>
                        <a:cxn ang="T91">
                          <a:pos x="T2" y="T3"/>
                        </a:cxn>
                        <a:cxn ang="T92">
                          <a:pos x="T4" y="T5"/>
                        </a:cxn>
                        <a:cxn ang="T93">
                          <a:pos x="T6" y="T7"/>
                        </a:cxn>
                        <a:cxn ang="T94">
                          <a:pos x="T8" y="T9"/>
                        </a:cxn>
                        <a:cxn ang="T95">
                          <a:pos x="T10" y="T11"/>
                        </a:cxn>
                        <a:cxn ang="T96">
                          <a:pos x="T12" y="T13"/>
                        </a:cxn>
                        <a:cxn ang="T97">
                          <a:pos x="T14" y="T15"/>
                        </a:cxn>
                        <a:cxn ang="T98">
                          <a:pos x="T16" y="T17"/>
                        </a:cxn>
                        <a:cxn ang="T99">
                          <a:pos x="T18" y="T19"/>
                        </a:cxn>
                        <a:cxn ang="T100">
                          <a:pos x="T20" y="T21"/>
                        </a:cxn>
                        <a:cxn ang="T101">
                          <a:pos x="T22" y="T23"/>
                        </a:cxn>
                        <a:cxn ang="T102">
                          <a:pos x="T24" y="T25"/>
                        </a:cxn>
                        <a:cxn ang="T103">
                          <a:pos x="T26" y="T27"/>
                        </a:cxn>
                        <a:cxn ang="T104">
                          <a:pos x="T28" y="T29"/>
                        </a:cxn>
                        <a:cxn ang="T105">
                          <a:pos x="T30" y="T31"/>
                        </a:cxn>
                        <a:cxn ang="T106">
                          <a:pos x="T32" y="T33"/>
                        </a:cxn>
                        <a:cxn ang="T107">
                          <a:pos x="T34" y="T35"/>
                        </a:cxn>
                        <a:cxn ang="T108">
                          <a:pos x="T36" y="T37"/>
                        </a:cxn>
                        <a:cxn ang="T109">
                          <a:pos x="T38" y="T39"/>
                        </a:cxn>
                        <a:cxn ang="T110">
                          <a:pos x="T40" y="T41"/>
                        </a:cxn>
                        <a:cxn ang="T111">
                          <a:pos x="T42" y="T43"/>
                        </a:cxn>
                        <a:cxn ang="T112">
                          <a:pos x="T44" y="T45"/>
                        </a:cxn>
                        <a:cxn ang="T113">
                          <a:pos x="T46" y="T47"/>
                        </a:cxn>
                        <a:cxn ang="T114">
                          <a:pos x="T48" y="T49"/>
                        </a:cxn>
                        <a:cxn ang="T115">
                          <a:pos x="T50" y="T51"/>
                        </a:cxn>
                        <a:cxn ang="T116">
                          <a:pos x="T52" y="T53"/>
                        </a:cxn>
                        <a:cxn ang="T117">
                          <a:pos x="T54" y="T55"/>
                        </a:cxn>
                        <a:cxn ang="T118">
                          <a:pos x="T56" y="T57"/>
                        </a:cxn>
                        <a:cxn ang="T119">
                          <a:pos x="T58" y="T59"/>
                        </a:cxn>
                        <a:cxn ang="T120">
                          <a:pos x="T60" y="T61"/>
                        </a:cxn>
                        <a:cxn ang="T121">
                          <a:pos x="T62" y="T63"/>
                        </a:cxn>
                        <a:cxn ang="T122">
                          <a:pos x="T64" y="T65"/>
                        </a:cxn>
                        <a:cxn ang="T123">
                          <a:pos x="T66" y="T67"/>
                        </a:cxn>
                        <a:cxn ang="T124">
                          <a:pos x="T68" y="T69"/>
                        </a:cxn>
                        <a:cxn ang="T125">
                          <a:pos x="T70" y="T71"/>
                        </a:cxn>
                        <a:cxn ang="T126">
                          <a:pos x="T72" y="T73"/>
                        </a:cxn>
                        <a:cxn ang="T127">
                          <a:pos x="T74" y="T75"/>
                        </a:cxn>
                        <a:cxn ang="T128">
                          <a:pos x="T76" y="T77"/>
                        </a:cxn>
                        <a:cxn ang="T129">
                          <a:pos x="T78" y="T79"/>
                        </a:cxn>
                        <a:cxn ang="T130">
                          <a:pos x="T80" y="T81"/>
                        </a:cxn>
                        <a:cxn ang="T131">
                          <a:pos x="T82" y="T83"/>
                        </a:cxn>
                        <a:cxn ang="T132">
                          <a:pos x="T84" y="T85"/>
                        </a:cxn>
                        <a:cxn ang="T133">
                          <a:pos x="T86" y="T87"/>
                        </a:cxn>
                        <a:cxn ang="T134">
                          <a:pos x="T88" y="T89"/>
                        </a:cxn>
                      </a:cxnLst>
                      <a:rect l="0" t="0" r="r" b="b"/>
                      <a:pathLst>
                        <a:path w="1231" h="2560">
                          <a:moveTo>
                            <a:pt x="307" y="367"/>
                          </a:moveTo>
                          <a:cubicBezTo>
                            <a:pt x="317" y="336"/>
                            <a:pt x="326" y="303"/>
                            <a:pt x="337" y="283"/>
                          </a:cubicBezTo>
                          <a:cubicBezTo>
                            <a:pt x="348" y="263"/>
                            <a:pt x="360" y="275"/>
                            <a:pt x="373" y="247"/>
                          </a:cubicBezTo>
                          <a:cubicBezTo>
                            <a:pt x="386" y="219"/>
                            <a:pt x="400" y="147"/>
                            <a:pt x="415" y="115"/>
                          </a:cubicBezTo>
                          <a:cubicBezTo>
                            <a:pt x="430" y="83"/>
                            <a:pt x="435" y="73"/>
                            <a:pt x="463" y="55"/>
                          </a:cubicBezTo>
                          <a:cubicBezTo>
                            <a:pt x="491" y="37"/>
                            <a:pt x="536" y="14"/>
                            <a:pt x="583" y="7"/>
                          </a:cubicBezTo>
                          <a:cubicBezTo>
                            <a:pt x="630" y="0"/>
                            <a:pt x="693" y="4"/>
                            <a:pt x="745" y="13"/>
                          </a:cubicBezTo>
                          <a:cubicBezTo>
                            <a:pt x="797" y="22"/>
                            <a:pt x="852" y="34"/>
                            <a:pt x="895" y="61"/>
                          </a:cubicBezTo>
                          <a:cubicBezTo>
                            <a:pt x="938" y="88"/>
                            <a:pt x="977" y="127"/>
                            <a:pt x="1003" y="175"/>
                          </a:cubicBezTo>
                          <a:cubicBezTo>
                            <a:pt x="1029" y="223"/>
                            <a:pt x="1044" y="287"/>
                            <a:pt x="1051" y="349"/>
                          </a:cubicBezTo>
                          <a:cubicBezTo>
                            <a:pt x="1058" y="411"/>
                            <a:pt x="1057" y="477"/>
                            <a:pt x="1045" y="547"/>
                          </a:cubicBezTo>
                          <a:cubicBezTo>
                            <a:pt x="1033" y="617"/>
                            <a:pt x="995" y="712"/>
                            <a:pt x="979" y="769"/>
                          </a:cubicBezTo>
                          <a:cubicBezTo>
                            <a:pt x="963" y="826"/>
                            <a:pt x="955" y="860"/>
                            <a:pt x="949" y="889"/>
                          </a:cubicBezTo>
                          <a:cubicBezTo>
                            <a:pt x="943" y="918"/>
                            <a:pt x="936" y="925"/>
                            <a:pt x="943" y="943"/>
                          </a:cubicBezTo>
                          <a:cubicBezTo>
                            <a:pt x="950" y="961"/>
                            <a:pt x="964" y="975"/>
                            <a:pt x="991" y="997"/>
                          </a:cubicBezTo>
                          <a:cubicBezTo>
                            <a:pt x="1018" y="1019"/>
                            <a:pt x="1069" y="1033"/>
                            <a:pt x="1105" y="1075"/>
                          </a:cubicBezTo>
                          <a:cubicBezTo>
                            <a:pt x="1141" y="1117"/>
                            <a:pt x="1186" y="1174"/>
                            <a:pt x="1207" y="1249"/>
                          </a:cubicBezTo>
                          <a:cubicBezTo>
                            <a:pt x="1228" y="1324"/>
                            <a:pt x="1231" y="1441"/>
                            <a:pt x="1231" y="1525"/>
                          </a:cubicBezTo>
                          <a:cubicBezTo>
                            <a:pt x="1231" y="1609"/>
                            <a:pt x="1225" y="1679"/>
                            <a:pt x="1207" y="1753"/>
                          </a:cubicBezTo>
                          <a:cubicBezTo>
                            <a:pt x="1189" y="1827"/>
                            <a:pt x="1153" y="1917"/>
                            <a:pt x="1123" y="1969"/>
                          </a:cubicBezTo>
                          <a:cubicBezTo>
                            <a:pt x="1093" y="2021"/>
                            <a:pt x="1063" y="2047"/>
                            <a:pt x="1027" y="2065"/>
                          </a:cubicBezTo>
                          <a:cubicBezTo>
                            <a:pt x="991" y="2083"/>
                            <a:pt x="951" y="2079"/>
                            <a:pt x="907" y="2077"/>
                          </a:cubicBezTo>
                          <a:cubicBezTo>
                            <a:pt x="863" y="2075"/>
                            <a:pt x="794" y="2056"/>
                            <a:pt x="763" y="2053"/>
                          </a:cubicBezTo>
                          <a:cubicBezTo>
                            <a:pt x="732" y="2050"/>
                            <a:pt x="733" y="2050"/>
                            <a:pt x="721" y="2059"/>
                          </a:cubicBezTo>
                          <a:cubicBezTo>
                            <a:pt x="709" y="2068"/>
                            <a:pt x="702" y="2075"/>
                            <a:pt x="691" y="2107"/>
                          </a:cubicBezTo>
                          <a:cubicBezTo>
                            <a:pt x="680" y="2139"/>
                            <a:pt x="665" y="2205"/>
                            <a:pt x="655" y="2251"/>
                          </a:cubicBezTo>
                          <a:cubicBezTo>
                            <a:pt x="645" y="2297"/>
                            <a:pt x="652" y="2337"/>
                            <a:pt x="631" y="2383"/>
                          </a:cubicBezTo>
                          <a:cubicBezTo>
                            <a:pt x="610" y="2429"/>
                            <a:pt x="574" y="2498"/>
                            <a:pt x="529" y="2527"/>
                          </a:cubicBezTo>
                          <a:cubicBezTo>
                            <a:pt x="484" y="2556"/>
                            <a:pt x="414" y="2560"/>
                            <a:pt x="361" y="2557"/>
                          </a:cubicBezTo>
                          <a:cubicBezTo>
                            <a:pt x="308" y="2554"/>
                            <a:pt x="256" y="2537"/>
                            <a:pt x="211" y="2509"/>
                          </a:cubicBezTo>
                          <a:cubicBezTo>
                            <a:pt x="166" y="2481"/>
                            <a:pt x="121" y="2436"/>
                            <a:pt x="91" y="2389"/>
                          </a:cubicBezTo>
                          <a:cubicBezTo>
                            <a:pt x="61" y="2342"/>
                            <a:pt x="46" y="2275"/>
                            <a:pt x="31" y="2227"/>
                          </a:cubicBezTo>
                          <a:cubicBezTo>
                            <a:pt x="16" y="2179"/>
                            <a:pt x="2" y="2144"/>
                            <a:pt x="1" y="2101"/>
                          </a:cubicBezTo>
                          <a:cubicBezTo>
                            <a:pt x="0" y="2058"/>
                            <a:pt x="13" y="2018"/>
                            <a:pt x="25" y="1969"/>
                          </a:cubicBezTo>
                          <a:cubicBezTo>
                            <a:pt x="37" y="1920"/>
                            <a:pt x="53" y="1860"/>
                            <a:pt x="73" y="1807"/>
                          </a:cubicBezTo>
                          <a:cubicBezTo>
                            <a:pt x="93" y="1754"/>
                            <a:pt x="122" y="1698"/>
                            <a:pt x="145" y="1651"/>
                          </a:cubicBezTo>
                          <a:cubicBezTo>
                            <a:pt x="168" y="1604"/>
                            <a:pt x="192" y="1548"/>
                            <a:pt x="211" y="1525"/>
                          </a:cubicBezTo>
                          <a:cubicBezTo>
                            <a:pt x="230" y="1502"/>
                            <a:pt x="249" y="1502"/>
                            <a:pt x="259" y="1513"/>
                          </a:cubicBezTo>
                          <a:cubicBezTo>
                            <a:pt x="269" y="1524"/>
                            <a:pt x="278" y="1555"/>
                            <a:pt x="271" y="1591"/>
                          </a:cubicBezTo>
                          <a:cubicBezTo>
                            <a:pt x="264" y="1627"/>
                            <a:pt x="242" y="1682"/>
                            <a:pt x="217" y="1729"/>
                          </a:cubicBezTo>
                          <a:cubicBezTo>
                            <a:pt x="192" y="1776"/>
                            <a:pt x="145" y="1824"/>
                            <a:pt x="121" y="1873"/>
                          </a:cubicBezTo>
                          <a:cubicBezTo>
                            <a:pt x="97" y="1922"/>
                            <a:pt x="76" y="1970"/>
                            <a:pt x="73" y="2023"/>
                          </a:cubicBezTo>
                          <a:cubicBezTo>
                            <a:pt x="70" y="2076"/>
                            <a:pt x="87" y="2141"/>
                            <a:pt x="103" y="2191"/>
                          </a:cubicBezTo>
                          <a:cubicBezTo>
                            <a:pt x="119" y="2241"/>
                            <a:pt x="140" y="2285"/>
                            <a:pt x="169" y="2323"/>
                          </a:cubicBezTo>
                          <a:cubicBezTo>
                            <a:pt x="198" y="2361"/>
                            <a:pt x="232" y="2401"/>
                            <a:pt x="277" y="2419"/>
                          </a:cubicBezTo>
                          <a:cubicBezTo>
                            <a:pt x="322" y="2437"/>
                            <a:pt x="395" y="2440"/>
                            <a:pt x="439" y="2431"/>
                          </a:cubicBezTo>
                          <a:cubicBezTo>
                            <a:pt x="483" y="2422"/>
                            <a:pt x="515" y="2399"/>
                            <a:pt x="541" y="2365"/>
                          </a:cubicBezTo>
                          <a:cubicBezTo>
                            <a:pt x="567" y="2331"/>
                            <a:pt x="583" y="2280"/>
                            <a:pt x="595" y="2227"/>
                          </a:cubicBezTo>
                          <a:cubicBezTo>
                            <a:pt x="607" y="2174"/>
                            <a:pt x="616" y="2117"/>
                            <a:pt x="613" y="2047"/>
                          </a:cubicBezTo>
                          <a:cubicBezTo>
                            <a:pt x="610" y="1977"/>
                            <a:pt x="589" y="1871"/>
                            <a:pt x="577" y="1807"/>
                          </a:cubicBezTo>
                          <a:cubicBezTo>
                            <a:pt x="565" y="1743"/>
                            <a:pt x="555" y="1709"/>
                            <a:pt x="541" y="1663"/>
                          </a:cubicBezTo>
                          <a:cubicBezTo>
                            <a:pt x="527" y="1617"/>
                            <a:pt x="502" y="1561"/>
                            <a:pt x="493" y="1531"/>
                          </a:cubicBezTo>
                          <a:cubicBezTo>
                            <a:pt x="484" y="1501"/>
                            <a:pt x="480" y="1495"/>
                            <a:pt x="487" y="1483"/>
                          </a:cubicBezTo>
                          <a:cubicBezTo>
                            <a:pt x="494" y="1471"/>
                            <a:pt x="519" y="1455"/>
                            <a:pt x="535" y="1459"/>
                          </a:cubicBezTo>
                          <a:cubicBezTo>
                            <a:pt x="551" y="1463"/>
                            <a:pt x="568" y="1478"/>
                            <a:pt x="583" y="1507"/>
                          </a:cubicBezTo>
                          <a:cubicBezTo>
                            <a:pt x="598" y="1536"/>
                            <a:pt x="610" y="1583"/>
                            <a:pt x="625" y="1633"/>
                          </a:cubicBezTo>
                          <a:cubicBezTo>
                            <a:pt x="640" y="1683"/>
                            <a:pt x="657" y="1757"/>
                            <a:pt x="673" y="1807"/>
                          </a:cubicBezTo>
                          <a:cubicBezTo>
                            <a:pt x="689" y="1857"/>
                            <a:pt x="697" y="1905"/>
                            <a:pt x="721" y="1933"/>
                          </a:cubicBezTo>
                          <a:cubicBezTo>
                            <a:pt x="745" y="1961"/>
                            <a:pt x="776" y="1970"/>
                            <a:pt x="817" y="1975"/>
                          </a:cubicBezTo>
                          <a:cubicBezTo>
                            <a:pt x="858" y="1980"/>
                            <a:pt x="926" y="1980"/>
                            <a:pt x="967" y="1963"/>
                          </a:cubicBezTo>
                          <a:cubicBezTo>
                            <a:pt x="1008" y="1946"/>
                            <a:pt x="1035" y="1919"/>
                            <a:pt x="1063" y="1873"/>
                          </a:cubicBezTo>
                          <a:cubicBezTo>
                            <a:pt x="1091" y="1827"/>
                            <a:pt x="1122" y="1761"/>
                            <a:pt x="1135" y="1687"/>
                          </a:cubicBezTo>
                          <a:cubicBezTo>
                            <a:pt x="1148" y="1613"/>
                            <a:pt x="1144" y="1498"/>
                            <a:pt x="1141" y="1429"/>
                          </a:cubicBezTo>
                          <a:cubicBezTo>
                            <a:pt x="1138" y="1360"/>
                            <a:pt x="1140" y="1325"/>
                            <a:pt x="1117" y="1273"/>
                          </a:cubicBezTo>
                          <a:cubicBezTo>
                            <a:pt x="1094" y="1221"/>
                            <a:pt x="1042" y="1153"/>
                            <a:pt x="1003" y="1117"/>
                          </a:cubicBezTo>
                          <a:cubicBezTo>
                            <a:pt x="964" y="1081"/>
                            <a:pt x="919" y="1064"/>
                            <a:pt x="883" y="1057"/>
                          </a:cubicBezTo>
                          <a:cubicBezTo>
                            <a:pt x="847" y="1050"/>
                            <a:pt x="821" y="1063"/>
                            <a:pt x="787" y="1075"/>
                          </a:cubicBezTo>
                          <a:cubicBezTo>
                            <a:pt x="753" y="1087"/>
                            <a:pt x="706" y="1117"/>
                            <a:pt x="679" y="1129"/>
                          </a:cubicBezTo>
                          <a:cubicBezTo>
                            <a:pt x="652" y="1141"/>
                            <a:pt x="642" y="1149"/>
                            <a:pt x="625" y="1147"/>
                          </a:cubicBezTo>
                          <a:cubicBezTo>
                            <a:pt x="608" y="1145"/>
                            <a:pt x="584" y="1130"/>
                            <a:pt x="577" y="1117"/>
                          </a:cubicBezTo>
                          <a:cubicBezTo>
                            <a:pt x="570" y="1104"/>
                            <a:pt x="576" y="1083"/>
                            <a:pt x="583" y="1069"/>
                          </a:cubicBezTo>
                          <a:cubicBezTo>
                            <a:pt x="590" y="1055"/>
                            <a:pt x="599" y="1043"/>
                            <a:pt x="619" y="1033"/>
                          </a:cubicBezTo>
                          <a:cubicBezTo>
                            <a:pt x="639" y="1023"/>
                            <a:pt x="671" y="1025"/>
                            <a:pt x="703" y="1009"/>
                          </a:cubicBezTo>
                          <a:cubicBezTo>
                            <a:pt x="735" y="993"/>
                            <a:pt x="780" y="965"/>
                            <a:pt x="811" y="937"/>
                          </a:cubicBezTo>
                          <a:cubicBezTo>
                            <a:pt x="842" y="909"/>
                            <a:pt x="866" y="895"/>
                            <a:pt x="889" y="841"/>
                          </a:cubicBezTo>
                          <a:cubicBezTo>
                            <a:pt x="912" y="787"/>
                            <a:pt x="939" y="696"/>
                            <a:pt x="949" y="613"/>
                          </a:cubicBezTo>
                          <a:cubicBezTo>
                            <a:pt x="959" y="530"/>
                            <a:pt x="960" y="416"/>
                            <a:pt x="949" y="343"/>
                          </a:cubicBezTo>
                          <a:cubicBezTo>
                            <a:pt x="938" y="270"/>
                            <a:pt x="914" y="215"/>
                            <a:pt x="883" y="175"/>
                          </a:cubicBezTo>
                          <a:cubicBezTo>
                            <a:pt x="852" y="135"/>
                            <a:pt x="807" y="115"/>
                            <a:pt x="763" y="103"/>
                          </a:cubicBezTo>
                          <a:cubicBezTo>
                            <a:pt x="719" y="91"/>
                            <a:pt x="665" y="90"/>
                            <a:pt x="619" y="103"/>
                          </a:cubicBezTo>
                          <a:cubicBezTo>
                            <a:pt x="573" y="116"/>
                            <a:pt x="525" y="139"/>
                            <a:pt x="487" y="181"/>
                          </a:cubicBezTo>
                          <a:cubicBezTo>
                            <a:pt x="449" y="223"/>
                            <a:pt x="412" y="301"/>
                            <a:pt x="391" y="355"/>
                          </a:cubicBezTo>
                          <a:cubicBezTo>
                            <a:pt x="370" y="409"/>
                            <a:pt x="359" y="437"/>
                            <a:pt x="361" y="505"/>
                          </a:cubicBezTo>
                          <a:cubicBezTo>
                            <a:pt x="363" y="573"/>
                            <a:pt x="399" y="691"/>
                            <a:pt x="403" y="763"/>
                          </a:cubicBezTo>
                          <a:cubicBezTo>
                            <a:pt x="407" y="835"/>
                            <a:pt x="395" y="906"/>
                            <a:pt x="385" y="937"/>
                          </a:cubicBezTo>
                          <a:cubicBezTo>
                            <a:pt x="375" y="968"/>
                            <a:pt x="356" y="957"/>
                            <a:pt x="343" y="949"/>
                          </a:cubicBezTo>
                          <a:cubicBezTo>
                            <a:pt x="330" y="941"/>
                            <a:pt x="316" y="933"/>
                            <a:pt x="307" y="889"/>
                          </a:cubicBezTo>
                          <a:cubicBezTo>
                            <a:pt x="298" y="845"/>
                            <a:pt x="294" y="755"/>
                            <a:pt x="289" y="685"/>
                          </a:cubicBezTo>
                          <a:cubicBezTo>
                            <a:pt x="284" y="615"/>
                            <a:pt x="273" y="523"/>
                            <a:pt x="277" y="469"/>
                          </a:cubicBezTo>
                          <a:cubicBezTo>
                            <a:pt x="281" y="415"/>
                            <a:pt x="297" y="398"/>
                            <a:pt x="307" y="367"/>
                          </a:cubicBezTo>
                          <a:close/>
                        </a:path>
                      </a:pathLst>
                    </a:custGeom>
                    <a:solidFill>
                      <a:srgbClr val="E7D6B7"/>
                    </a:soli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>
                        <a:latin typeface="Arial" charset="0"/>
                        <a:cs typeface="Arial" charset="0"/>
                      </a:endParaRPr>
                    </a:p>
                  </p:txBody>
                </p:sp>
                <p:sp>
                  <p:nvSpPr>
                    <p:cNvPr id="58" name="Freeform 11"/>
                    <p:cNvSpPr>
                      <a:spLocks/>
                    </p:cNvSpPr>
                    <p:nvPr/>
                  </p:nvSpPr>
                  <p:spPr bwMode="auto">
                    <a:xfrm>
                      <a:off x="1735" y="381"/>
                      <a:ext cx="865" cy="2065"/>
                    </a:xfrm>
                    <a:custGeom>
                      <a:avLst/>
                      <a:gdLst>
                        <a:gd name="T0" fmla="*/ 785 w 865"/>
                        <a:gd name="T1" fmla="*/ 506 h 2071"/>
                        <a:gd name="T2" fmla="*/ 797 w 865"/>
                        <a:gd name="T3" fmla="*/ 333 h 2071"/>
                        <a:gd name="T4" fmla="*/ 863 w 865"/>
                        <a:gd name="T5" fmla="*/ 189 h 2071"/>
                        <a:gd name="T6" fmla="*/ 809 w 865"/>
                        <a:gd name="T7" fmla="*/ 201 h 2071"/>
                        <a:gd name="T8" fmla="*/ 749 w 865"/>
                        <a:gd name="T9" fmla="*/ 201 h 2071"/>
                        <a:gd name="T10" fmla="*/ 683 w 865"/>
                        <a:gd name="T11" fmla="*/ 116 h 2071"/>
                        <a:gd name="T12" fmla="*/ 611 w 865"/>
                        <a:gd name="T13" fmla="*/ 32 h 2071"/>
                        <a:gd name="T14" fmla="*/ 509 w 865"/>
                        <a:gd name="T15" fmla="*/ 2 h 2071"/>
                        <a:gd name="T16" fmla="*/ 407 w 865"/>
                        <a:gd name="T17" fmla="*/ 20 h 2071"/>
                        <a:gd name="T18" fmla="*/ 281 w 865"/>
                        <a:gd name="T19" fmla="*/ 74 h 2071"/>
                        <a:gd name="T20" fmla="*/ 173 w 865"/>
                        <a:gd name="T21" fmla="*/ 189 h 2071"/>
                        <a:gd name="T22" fmla="*/ 119 w 865"/>
                        <a:gd name="T23" fmla="*/ 387 h 2071"/>
                        <a:gd name="T24" fmla="*/ 131 w 865"/>
                        <a:gd name="T25" fmla="*/ 556 h 2071"/>
                        <a:gd name="T26" fmla="*/ 173 w 865"/>
                        <a:gd name="T27" fmla="*/ 748 h 2071"/>
                        <a:gd name="T28" fmla="*/ 197 w 865"/>
                        <a:gd name="T29" fmla="*/ 842 h 2071"/>
                        <a:gd name="T30" fmla="*/ 167 w 865"/>
                        <a:gd name="T31" fmla="*/ 935 h 2071"/>
                        <a:gd name="T32" fmla="*/ 65 w 865"/>
                        <a:gd name="T33" fmla="*/ 1073 h 2071"/>
                        <a:gd name="T34" fmla="*/ 17 w 865"/>
                        <a:gd name="T35" fmla="*/ 1230 h 2071"/>
                        <a:gd name="T36" fmla="*/ 5 w 865"/>
                        <a:gd name="T37" fmla="*/ 1482 h 2071"/>
                        <a:gd name="T38" fmla="*/ 47 w 865"/>
                        <a:gd name="T39" fmla="*/ 1663 h 2071"/>
                        <a:gd name="T40" fmla="*/ 131 w 865"/>
                        <a:gd name="T41" fmla="*/ 1813 h 2071"/>
                        <a:gd name="T42" fmla="*/ 299 w 865"/>
                        <a:gd name="T43" fmla="*/ 1888 h 2071"/>
                        <a:gd name="T44" fmla="*/ 425 w 865"/>
                        <a:gd name="T45" fmla="*/ 1883 h 2071"/>
                        <a:gd name="T46" fmla="*/ 467 w 865"/>
                        <a:gd name="T47" fmla="*/ 1893 h 2071"/>
                        <a:gd name="T48" fmla="*/ 497 w 865"/>
                        <a:gd name="T49" fmla="*/ 1964 h 2071"/>
                        <a:gd name="T50" fmla="*/ 497 w 865"/>
                        <a:gd name="T51" fmla="*/ 1868 h 2071"/>
                        <a:gd name="T52" fmla="*/ 557 w 865"/>
                        <a:gd name="T53" fmla="*/ 1693 h 2071"/>
                        <a:gd name="T54" fmla="*/ 617 w 865"/>
                        <a:gd name="T55" fmla="*/ 1573 h 2071"/>
                        <a:gd name="T56" fmla="*/ 581 w 865"/>
                        <a:gd name="T57" fmla="*/ 1615 h 2071"/>
                        <a:gd name="T58" fmla="*/ 515 w 865"/>
                        <a:gd name="T59" fmla="*/ 1735 h 2071"/>
                        <a:gd name="T60" fmla="*/ 407 w 865"/>
                        <a:gd name="T61" fmla="*/ 1818 h 2071"/>
                        <a:gd name="T62" fmla="*/ 269 w 865"/>
                        <a:gd name="T63" fmla="*/ 1813 h 2071"/>
                        <a:gd name="T64" fmla="*/ 179 w 865"/>
                        <a:gd name="T65" fmla="*/ 1729 h 2071"/>
                        <a:gd name="T66" fmla="*/ 113 w 865"/>
                        <a:gd name="T67" fmla="*/ 1555 h 2071"/>
                        <a:gd name="T68" fmla="*/ 107 w 865"/>
                        <a:gd name="T69" fmla="*/ 1326 h 2071"/>
                        <a:gd name="T70" fmla="*/ 137 w 865"/>
                        <a:gd name="T71" fmla="*/ 1139 h 2071"/>
                        <a:gd name="T72" fmla="*/ 203 w 865"/>
                        <a:gd name="T73" fmla="*/ 1019 h 2071"/>
                        <a:gd name="T74" fmla="*/ 323 w 865"/>
                        <a:gd name="T75" fmla="*/ 971 h 2071"/>
                        <a:gd name="T76" fmla="*/ 509 w 865"/>
                        <a:gd name="T77" fmla="*/ 1025 h 2071"/>
                        <a:gd name="T78" fmla="*/ 611 w 865"/>
                        <a:gd name="T79" fmla="*/ 1073 h 2071"/>
                        <a:gd name="T80" fmla="*/ 665 w 865"/>
                        <a:gd name="T81" fmla="*/ 1049 h 2071"/>
                        <a:gd name="T82" fmla="*/ 659 w 865"/>
                        <a:gd name="T83" fmla="*/ 995 h 2071"/>
                        <a:gd name="T84" fmla="*/ 611 w 865"/>
                        <a:gd name="T85" fmla="*/ 953 h 2071"/>
                        <a:gd name="T86" fmla="*/ 497 w 865"/>
                        <a:gd name="T87" fmla="*/ 929 h 2071"/>
                        <a:gd name="T88" fmla="*/ 323 w 865"/>
                        <a:gd name="T89" fmla="*/ 850 h 2071"/>
                        <a:gd name="T90" fmla="*/ 233 w 865"/>
                        <a:gd name="T91" fmla="*/ 646 h 2071"/>
                        <a:gd name="T92" fmla="*/ 209 w 865"/>
                        <a:gd name="T93" fmla="*/ 399 h 2071"/>
                        <a:gd name="T94" fmla="*/ 317 w 865"/>
                        <a:gd name="T95" fmla="*/ 170 h 2071"/>
                        <a:gd name="T96" fmla="*/ 485 w 865"/>
                        <a:gd name="T97" fmla="*/ 110 h 2071"/>
                        <a:gd name="T98" fmla="*/ 617 w 865"/>
                        <a:gd name="T99" fmla="*/ 164 h 2071"/>
                        <a:gd name="T100" fmla="*/ 707 w 865"/>
                        <a:gd name="T101" fmla="*/ 273 h 2071"/>
                        <a:gd name="T102" fmla="*/ 737 w 865"/>
                        <a:gd name="T103" fmla="*/ 411 h 2071"/>
                        <a:gd name="T104" fmla="*/ 773 w 865"/>
                        <a:gd name="T105" fmla="*/ 568 h 2071"/>
                        <a:gd name="T106" fmla="*/ 809 w 865"/>
                        <a:gd name="T107" fmla="*/ 550 h 2071"/>
                        <a:gd name="T108" fmla="*/ 785 w 865"/>
                        <a:gd name="T109" fmla="*/ 506 h 2071"/>
                        <a:gd name="T110" fmla="*/ 0 60000 65536"/>
                        <a:gd name="T111" fmla="*/ 0 60000 65536"/>
                        <a:gd name="T112" fmla="*/ 0 60000 65536"/>
                        <a:gd name="T113" fmla="*/ 0 60000 65536"/>
                        <a:gd name="T114" fmla="*/ 0 60000 65536"/>
                        <a:gd name="T115" fmla="*/ 0 60000 65536"/>
                        <a:gd name="T116" fmla="*/ 0 60000 65536"/>
                        <a:gd name="T117" fmla="*/ 0 60000 65536"/>
                        <a:gd name="T118" fmla="*/ 0 60000 65536"/>
                        <a:gd name="T119" fmla="*/ 0 60000 65536"/>
                        <a:gd name="T120" fmla="*/ 0 60000 65536"/>
                        <a:gd name="T121" fmla="*/ 0 60000 65536"/>
                        <a:gd name="T122" fmla="*/ 0 60000 65536"/>
                        <a:gd name="T123" fmla="*/ 0 60000 65536"/>
                        <a:gd name="T124" fmla="*/ 0 60000 65536"/>
                        <a:gd name="T125" fmla="*/ 0 60000 65536"/>
                        <a:gd name="T126" fmla="*/ 0 60000 65536"/>
                        <a:gd name="T127" fmla="*/ 0 60000 65536"/>
                        <a:gd name="T128" fmla="*/ 0 60000 65536"/>
                        <a:gd name="T129" fmla="*/ 0 60000 65536"/>
                        <a:gd name="T130" fmla="*/ 0 60000 65536"/>
                        <a:gd name="T131" fmla="*/ 0 60000 65536"/>
                        <a:gd name="T132" fmla="*/ 0 60000 65536"/>
                        <a:gd name="T133" fmla="*/ 0 60000 65536"/>
                        <a:gd name="T134" fmla="*/ 0 60000 65536"/>
                        <a:gd name="T135" fmla="*/ 0 60000 65536"/>
                        <a:gd name="T136" fmla="*/ 0 60000 65536"/>
                        <a:gd name="T137" fmla="*/ 0 60000 65536"/>
                        <a:gd name="T138" fmla="*/ 0 60000 65536"/>
                        <a:gd name="T139" fmla="*/ 0 60000 65536"/>
                        <a:gd name="T140" fmla="*/ 0 60000 65536"/>
                        <a:gd name="T141" fmla="*/ 0 60000 65536"/>
                        <a:gd name="T142" fmla="*/ 0 60000 65536"/>
                        <a:gd name="T143" fmla="*/ 0 60000 65536"/>
                        <a:gd name="T144" fmla="*/ 0 60000 65536"/>
                        <a:gd name="T145" fmla="*/ 0 60000 65536"/>
                        <a:gd name="T146" fmla="*/ 0 60000 65536"/>
                        <a:gd name="T147" fmla="*/ 0 60000 65536"/>
                        <a:gd name="T148" fmla="*/ 0 60000 65536"/>
                        <a:gd name="T149" fmla="*/ 0 60000 65536"/>
                        <a:gd name="T150" fmla="*/ 0 60000 65536"/>
                        <a:gd name="T151" fmla="*/ 0 60000 65536"/>
                        <a:gd name="T152" fmla="*/ 0 60000 65536"/>
                        <a:gd name="T153" fmla="*/ 0 60000 65536"/>
                        <a:gd name="T154" fmla="*/ 0 60000 65536"/>
                        <a:gd name="T155" fmla="*/ 0 60000 65536"/>
                        <a:gd name="T156" fmla="*/ 0 60000 65536"/>
                        <a:gd name="T157" fmla="*/ 0 60000 65536"/>
                        <a:gd name="T158" fmla="*/ 0 60000 65536"/>
                        <a:gd name="T159" fmla="*/ 0 60000 65536"/>
                        <a:gd name="T160" fmla="*/ 0 60000 65536"/>
                        <a:gd name="T161" fmla="*/ 0 60000 65536"/>
                        <a:gd name="T162" fmla="*/ 0 60000 65536"/>
                        <a:gd name="T163" fmla="*/ 0 60000 65536"/>
                        <a:gd name="T164" fmla="*/ 0 60000 65536"/>
                      </a:gdLst>
                      <a:ahLst/>
                      <a:cxnLst>
                        <a:cxn ang="T110">
                          <a:pos x="T0" y="T1"/>
                        </a:cxn>
                        <a:cxn ang="T111">
                          <a:pos x="T2" y="T3"/>
                        </a:cxn>
                        <a:cxn ang="T112">
                          <a:pos x="T4" y="T5"/>
                        </a:cxn>
                        <a:cxn ang="T113">
                          <a:pos x="T6" y="T7"/>
                        </a:cxn>
                        <a:cxn ang="T114">
                          <a:pos x="T8" y="T9"/>
                        </a:cxn>
                        <a:cxn ang="T115">
                          <a:pos x="T10" y="T11"/>
                        </a:cxn>
                        <a:cxn ang="T116">
                          <a:pos x="T12" y="T13"/>
                        </a:cxn>
                        <a:cxn ang="T117">
                          <a:pos x="T14" y="T15"/>
                        </a:cxn>
                        <a:cxn ang="T118">
                          <a:pos x="T16" y="T17"/>
                        </a:cxn>
                        <a:cxn ang="T119">
                          <a:pos x="T18" y="T19"/>
                        </a:cxn>
                        <a:cxn ang="T120">
                          <a:pos x="T20" y="T21"/>
                        </a:cxn>
                        <a:cxn ang="T121">
                          <a:pos x="T22" y="T23"/>
                        </a:cxn>
                        <a:cxn ang="T122">
                          <a:pos x="T24" y="T25"/>
                        </a:cxn>
                        <a:cxn ang="T123">
                          <a:pos x="T26" y="T27"/>
                        </a:cxn>
                        <a:cxn ang="T124">
                          <a:pos x="T28" y="T29"/>
                        </a:cxn>
                        <a:cxn ang="T125">
                          <a:pos x="T30" y="T31"/>
                        </a:cxn>
                        <a:cxn ang="T126">
                          <a:pos x="T32" y="T33"/>
                        </a:cxn>
                        <a:cxn ang="T127">
                          <a:pos x="T34" y="T35"/>
                        </a:cxn>
                        <a:cxn ang="T128">
                          <a:pos x="T36" y="T37"/>
                        </a:cxn>
                        <a:cxn ang="T129">
                          <a:pos x="T38" y="T39"/>
                        </a:cxn>
                        <a:cxn ang="T130">
                          <a:pos x="T40" y="T41"/>
                        </a:cxn>
                        <a:cxn ang="T131">
                          <a:pos x="T42" y="T43"/>
                        </a:cxn>
                        <a:cxn ang="T132">
                          <a:pos x="T44" y="T45"/>
                        </a:cxn>
                        <a:cxn ang="T133">
                          <a:pos x="T46" y="T47"/>
                        </a:cxn>
                        <a:cxn ang="T134">
                          <a:pos x="T48" y="T49"/>
                        </a:cxn>
                        <a:cxn ang="T135">
                          <a:pos x="T50" y="T51"/>
                        </a:cxn>
                        <a:cxn ang="T136">
                          <a:pos x="T52" y="T53"/>
                        </a:cxn>
                        <a:cxn ang="T137">
                          <a:pos x="T54" y="T55"/>
                        </a:cxn>
                        <a:cxn ang="T138">
                          <a:pos x="T56" y="T57"/>
                        </a:cxn>
                        <a:cxn ang="T139">
                          <a:pos x="T58" y="T59"/>
                        </a:cxn>
                        <a:cxn ang="T140">
                          <a:pos x="T60" y="T61"/>
                        </a:cxn>
                        <a:cxn ang="T141">
                          <a:pos x="T62" y="T63"/>
                        </a:cxn>
                        <a:cxn ang="T142">
                          <a:pos x="T64" y="T65"/>
                        </a:cxn>
                        <a:cxn ang="T143">
                          <a:pos x="T66" y="T67"/>
                        </a:cxn>
                        <a:cxn ang="T144">
                          <a:pos x="T68" y="T69"/>
                        </a:cxn>
                        <a:cxn ang="T145">
                          <a:pos x="T70" y="T71"/>
                        </a:cxn>
                        <a:cxn ang="T146">
                          <a:pos x="T72" y="T73"/>
                        </a:cxn>
                        <a:cxn ang="T147">
                          <a:pos x="T74" y="T75"/>
                        </a:cxn>
                        <a:cxn ang="T148">
                          <a:pos x="T76" y="T77"/>
                        </a:cxn>
                        <a:cxn ang="T149">
                          <a:pos x="T78" y="T79"/>
                        </a:cxn>
                        <a:cxn ang="T150">
                          <a:pos x="T80" y="T81"/>
                        </a:cxn>
                        <a:cxn ang="T151">
                          <a:pos x="T82" y="T83"/>
                        </a:cxn>
                        <a:cxn ang="T152">
                          <a:pos x="T84" y="T85"/>
                        </a:cxn>
                        <a:cxn ang="T153">
                          <a:pos x="T86" y="T87"/>
                        </a:cxn>
                        <a:cxn ang="T154">
                          <a:pos x="T88" y="T89"/>
                        </a:cxn>
                        <a:cxn ang="T155">
                          <a:pos x="T90" y="T91"/>
                        </a:cxn>
                        <a:cxn ang="T156">
                          <a:pos x="T92" y="T93"/>
                        </a:cxn>
                        <a:cxn ang="T157">
                          <a:pos x="T94" y="T95"/>
                        </a:cxn>
                        <a:cxn ang="T158">
                          <a:pos x="T96" y="T97"/>
                        </a:cxn>
                        <a:cxn ang="T159">
                          <a:pos x="T98" y="T99"/>
                        </a:cxn>
                        <a:cxn ang="T160">
                          <a:pos x="T100" y="T101"/>
                        </a:cxn>
                        <a:cxn ang="T161">
                          <a:pos x="T102" y="T103"/>
                        </a:cxn>
                        <a:cxn ang="T162">
                          <a:pos x="T104" y="T105"/>
                        </a:cxn>
                        <a:cxn ang="T163">
                          <a:pos x="T106" y="T107"/>
                        </a:cxn>
                        <a:cxn ang="T164">
                          <a:pos x="T108" y="T109"/>
                        </a:cxn>
                      </a:cxnLst>
                      <a:rect l="0" t="0" r="r" b="b"/>
                      <a:pathLst>
                        <a:path w="865" h="2071">
                          <a:moveTo>
                            <a:pt x="785" y="530"/>
                          </a:moveTo>
                          <a:cubicBezTo>
                            <a:pt x="783" y="491"/>
                            <a:pt x="784" y="404"/>
                            <a:pt x="797" y="350"/>
                          </a:cubicBezTo>
                          <a:cubicBezTo>
                            <a:pt x="810" y="296"/>
                            <a:pt x="861" y="228"/>
                            <a:pt x="863" y="206"/>
                          </a:cubicBezTo>
                          <a:cubicBezTo>
                            <a:pt x="865" y="184"/>
                            <a:pt x="828" y="216"/>
                            <a:pt x="809" y="218"/>
                          </a:cubicBezTo>
                          <a:cubicBezTo>
                            <a:pt x="790" y="220"/>
                            <a:pt x="770" y="235"/>
                            <a:pt x="749" y="218"/>
                          </a:cubicBezTo>
                          <a:cubicBezTo>
                            <a:pt x="728" y="201"/>
                            <a:pt x="706" y="147"/>
                            <a:pt x="683" y="116"/>
                          </a:cubicBezTo>
                          <a:cubicBezTo>
                            <a:pt x="660" y="85"/>
                            <a:pt x="640" y="51"/>
                            <a:pt x="611" y="32"/>
                          </a:cubicBezTo>
                          <a:cubicBezTo>
                            <a:pt x="582" y="13"/>
                            <a:pt x="543" y="4"/>
                            <a:pt x="509" y="2"/>
                          </a:cubicBezTo>
                          <a:cubicBezTo>
                            <a:pt x="475" y="0"/>
                            <a:pt x="445" y="8"/>
                            <a:pt x="407" y="20"/>
                          </a:cubicBezTo>
                          <a:cubicBezTo>
                            <a:pt x="369" y="32"/>
                            <a:pt x="320" y="43"/>
                            <a:pt x="281" y="74"/>
                          </a:cubicBezTo>
                          <a:cubicBezTo>
                            <a:pt x="242" y="105"/>
                            <a:pt x="200" y="151"/>
                            <a:pt x="173" y="206"/>
                          </a:cubicBezTo>
                          <a:cubicBezTo>
                            <a:pt x="146" y="261"/>
                            <a:pt x="126" y="340"/>
                            <a:pt x="119" y="404"/>
                          </a:cubicBezTo>
                          <a:cubicBezTo>
                            <a:pt x="112" y="468"/>
                            <a:pt x="122" y="527"/>
                            <a:pt x="131" y="590"/>
                          </a:cubicBezTo>
                          <a:cubicBezTo>
                            <a:pt x="140" y="653"/>
                            <a:pt x="162" y="733"/>
                            <a:pt x="173" y="782"/>
                          </a:cubicBezTo>
                          <a:cubicBezTo>
                            <a:pt x="184" y="831"/>
                            <a:pt x="198" y="850"/>
                            <a:pt x="197" y="884"/>
                          </a:cubicBezTo>
                          <a:cubicBezTo>
                            <a:pt x="196" y="918"/>
                            <a:pt x="189" y="946"/>
                            <a:pt x="167" y="986"/>
                          </a:cubicBezTo>
                          <a:cubicBezTo>
                            <a:pt x="145" y="1026"/>
                            <a:pt x="90" y="1072"/>
                            <a:pt x="65" y="1124"/>
                          </a:cubicBezTo>
                          <a:cubicBezTo>
                            <a:pt x="40" y="1176"/>
                            <a:pt x="27" y="1227"/>
                            <a:pt x="17" y="1298"/>
                          </a:cubicBezTo>
                          <a:cubicBezTo>
                            <a:pt x="7" y="1369"/>
                            <a:pt x="0" y="1475"/>
                            <a:pt x="5" y="1550"/>
                          </a:cubicBezTo>
                          <a:cubicBezTo>
                            <a:pt x="10" y="1625"/>
                            <a:pt x="26" y="1690"/>
                            <a:pt x="47" y="1748"/>
                          </a:cubicBezTo>
                          <a:cubicBezTo>
                            <a:pt x="68" y="1806"/>
                            <a:pt x="89" y="1858"/>
                            <a:pt x="131" y="1898"/>
                          </a:cubicBezTo>
                          <a:cubicBezTo>
                            <a:pt x="173" y="1938"/>
                            <a:pt x="250" y="1974"/>
                            <a:pt x="299" y="1988"/>
                          </a:cubicBezTo>
                          <a:cubicBezTo>
                            <a:pt x="348" y="2002"/>
                            <a:pt x="397" y="1981"/>
                            <a:pt x="425" y="1982"/>
                          </a:cubicBezTo>
                          <a:cubicBezTo>
                            <a:pt x="453" y="1983"/>
                            <a:pt x="455" y="1980"/>
                            <a:pt x="467" y="1994"/>
                          </a:cubicBezTo>
                          <a:cubicBezTo>
                            <a:pt x="479" y="2008"/>
                            <a:pt x="492" y="2071"/>
                            <a:pt x="497" y="2066"/>
                          </a:cubicBezTo>
                          <a:cubicBezTo>
                            <a:pt x="502" y="2061"/>
                            <a:pt x="487" y="2012"/>
                            <a:pt x="497" y="1964"/>
                          </a:cubicBezTo>
                          <a:cubicBezTo>
                            <a:pt x="507" y="1916"/>
                            <a:pt x="537" y="1829"/>
                            <a:pt x="557" y="1778"/>
                          </a:cubicBezTo>
                          <a:cubicBezTo>
                            <a:pt x="577" y="1727"/>
                            <a:pt x="613" y="1671"/>
                            <a:pt x="617" y="1658"/>
                          </a:cubicBezTo>
                          <a:cubicBezTo>
                            <a:pt x="621" y="1645"/>
                            <a:pt x="598" y="1673"/>
                            <a:pt x="581" y="1700"/>
                          </a:cubicBezTo>
                          <a:cubicBezTo>
                            <a:pt x="564" y="1727"/>
                            <a:pt x="544" y="1786"/>
                            <a:pt x="515" y="1820"/>
                          </a:cubicBezTo>
                          <a:cubicBezTo>
                            <a:pt x="486" y="1854"/>
                            <a:pt x="448" y="1891"/>
                            <a:pt x="407" y="1904"/>
                          </a:cubicBezTo>
                          <a:cubicBezTo>
                            <a:pt x="366" y="1917"/>
                            <a:pt x="307" y="1913"/>
                            <a:pt x="269" y="1898"/>
                          </a:cubicBezTo>
                          <a:cubicBezTo>
                            <a:pt x="231" y="1883"/>
                            <a:pt x="205" y="1857"/>
                            <a:pt x="179" y="1814"/>
                          </a:cubicBezTo>
                          <a:cubicBezTo>
                            <a:pt x="153" y="1771"/>
                            <a:pt x="125" y="1710"/>
                            <a:pt x="113" y="1640"/>
                          </a:cubicBezTo>
                          <a:cubicBezTo>
                            <a:pt x="101" y="1570"/>
                            <a:pt x="103" y="1469"/>
                            <a:pt x="107" y="1394"/>
                          </a:cubicBezTo>
                          <a:cubicBezTo>
                            <a:pt x="111" y="1319"/>
                            <a:pt x="121" y="1244"/>
                            <a:pt x="137" y="1190"/>
                          </a:cubicBezTo>
                          <a:cubicBezTo>
                            <a:pt x="153" y="1136"/>
                            <a:pt x="172" y="1098"/>
                            <a:pt x="203" y="1070"/>
                          </a:cubicBezTo>
                          <a:cubicBezTo>
                            <a:pt x="234" y="1042"/>
                            <a:pt x="272" y="1021"/>
                            <a:pt x="323" y="1022"/>
                          </a:cubicBezTo>
                          <a:cubicBezTo>
                            <a:pt x="374" y="1023"/>
                            <a:pt x="461" y="1059"/>
                            <a:pt x="509" y="1076"/>
                          </a:cubicBezTo>
                          <a:cubicBezTo>
                            <a:pt x="557" y="1093"/>
                            <a:pt x="585" y="1120"/>
                            <a:pt x="611" y="1124"/>
                          </a:cubicBezTo>
                          <a:cubicBezTo>
                            <a:pt x="637" y="1128"/>
                            <a:pt x="657" y="1113"/>
                            <a:pt x="665" y="1100"/>
                          </a:cubicBezTo>
                          <a:cubicBezTo>
                            <a:pt x="673" y="1087"/>
                            <a:pt x="668" y="1062"/>
                            <a:pt x="659" y="1046"/>
                          </a:cubicBezTo>
                          <a:cubicBezTo>
                            <a:pt x="650" y="1030"/>
                            <a:pt x="638" y="1015"/>
                            <a:pt x="611" y="1004"/>
                          </a:cubicBezTo>
                          <a:cubicBezTo>
                            <a:pt x="584" y="993"/>
                            <a:pt x="545" y="998"/>
                            <a:pt x="497" y="980"/>
                          </a:cubicBezTo>
                          <a:cubicBezTo>
                            <a:pt x="449" y="962"/>
                            <a:pt x="367" y="946"/>
                            <a:pt x="323" y="896"/>
                          </a:cubicBezTo>
                          <a:cubicBezTo>
                            <a:pt x="279" y="846"/>
                            <a:pt x="252" y="760"/>
                            <a:pt x="233" y="680"/>
                          </a:cubicBezTo>
                          <a:cubicBezTo>
                            <a:pt x="214" y="600"/>
                            <a:pt x="195" y="501"/>
                            <a:pt x="209" y="416"/>
                          </a:cubicBezTo>
                          <a:cubicBezTo>
                            <a:pt x="223" y="331"/>
                            <a:pt x="271" y="221"/>
                            <a:pt x="317" y="170"/>
                          </a:cubicBezTo>
                          <a:cubicBezTo>
                            <a:pt x="363" y="119"/>
                            <a:pt x="435" y="111"/>
                            <a:pt x="485" y="110"/>
                          </a:cubicBezTo>
                          <a:cubicBezTo>
                            <a:pt x="535" y="109"/>
                            <a:pt x="580" y="134"/>
                            <a:pt x="617" y="164"/>
                          </a:cubicBezTo>
                          <a:cubicBezTo>
                            <a:pt x="654" y="194"/>
                            <a:pt x="687" y="246"/>
                            <a:pt x="707" y="290"/>
                          </a:cubicBezTo>
                          <a:cubicBezTo>
                            <a:pt x="727" y="334"/>
                            <a:pt x="726" y="376"/>
                            <a:pt x="737" y="428"/>
                          </a:cubicBezTo>
                          <a:cubicBezTo>
                            <a:pt x="748" y="480"/>
                            <a:pt x="761" y="576"/>
                            <a:pt x="773" y="602"/>
                          </a:cubicBezTo>
                          <a:cubicBezTo>
                            <a:pt x="785" y="628"/>
                            <a:pt x="807" y="597"/>
                            <a:pt x="809" y="584"/>
                          </a:cubicBezTo>
                          <a:cubicBezTo>
                            <a:pt x="811" y="571"/>
                            <a:pt x="787" y="569"/>
                            <a:pt x="785" y="530"/>
                          </a:cubicBezTo>
                          <a:close/>
                        </a:path>
                      </a:pathLst>
                    </a:custGeom>
                    <a:solidFill>
                      <a:srgbClr val="E7D6B7"/>
                    </a:soli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>
                        <a:latin typeface="Arial" charset="0"/>
                        <a:cs typeface="Arial" charset="0"/>
                      </a:endParaRPr>
                    </a:p>
                  </p:txBody>
                </p:sp>
              </p:grpSp>
              <p:sp>
                <p:nvSpPr>
                  <p:cNvPr id="51" name="Oval 12"/>
                  <p:cNvSpPr>
                    <a:spLocks noChangeArrowheads="1"/>
                  </p:cNvSpPr>
                  <p:nvPr/>
                </p:nvSpPr>
                <p:spPr bwMode="auto">
                  <a:xfrm>
                    <a:off x="2396" y="1428"/>
                    <a:ext cx="175" cy="247"/>
                  </a:xfrm>
                  <a:prstGeom prst="ellipse">
                    <a:avLst/>
                  </a:prstGeom>
                  <a:solidFill>
                    <a:srgbClr val="E7D6B7"/>
                  </a:solidFill>
                  <a:ln>
                    <a:noFill/>
                  </a:ln>
                  <a:extLst/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9pPr>
                  </a:lstStyle>
                  <a:p>
                    <a:pPr eaLnBrk="1" hangingPunct="1">
                      <a:defRPr/>
                    </a:pPr>
                    <a:endParaRPr lang="ru-RU" altLang="ru-RU" smtClean="0"/>
                  </a:p>
                </p:txBody>
              </p:sp>
              <p:sp>
                <p:nvSpPr>
                  <p:cNvPr id="52" name="Freeform 13"/>
                  <p:cNvSpPr>
                    <a:spLocks/>
                  </p:cNvSpPr>
                  <p:nvPr/>
                </p:nvSpPr>
                <p:spPr bwMode="auto">
                  <a:xfrm>
                    <a:off x="2677" y="745"/>
                    <a:ext cx="262" cy="524"/>
                  </a:xfrm>
                  <a:custGeom>
                    <a:avLst/>
                    <a:gdLst>
                      <a:gd name="T0" fmla="*/ 3 w 266"/>
                      <a:gd name="T1" fmla="*/ 534 h 521"/>
                      <a:gd name="T2" fmla="*/ 27 w 266"/>
                      <a:gd name="T3" fmla="*/ 307 h 521"/>
                      <a:gd name="T4" fmla="*/ 88 w 266"/>
                      <a:gd name="T5" fmla="*/ 45 h 521"/>
                      <a:gd name="T6" fmla="*/ 143 w 266"/>
                      <a:gd name="T7" fmla="*/ 3 h 521"/>
                      <a:gd name="T8" fmla="*/ 184 w 266"/>
                      <a:gd name="T9" fmla="*/ 39 h 521"/>
                      <a:gd name="T10" fmla="*/ 202 w 266"/>
                      <a:gd name="T11" fmla="*/ 146 h 521"/>
                      <a:gd name="T12" fmla="*/ 159 w 266"/>
                      <a:gd name="T13" fmla="*/ 307 h 521"/>
                      <a:gd name="T14" fmla="*/ 85 w 266"/>
                      <a:gd name="T15" fmla="*/ 528 h 521"/>
                      <a:gd name="T16" fmla="*/ 33 w 266"/>
                      <a:gd name="T17" fmla="*/ 552 h 521"/>
                      <a:gd name="T18" fmla="*/ 3 w 266"/>
                      <a:gd name="T19" fmla="*/ 534 h 521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0" t="0" r="r" b="b"/>
                    <a:pathLst>
                      <a:path w="266" h="521">
                        <a:moveTo>
                          <a:pt x="3" y="483"/>
                        </a:moveTo>
                        <a:cubicBezTo>
                          <a:pt x="0" y="445"/>
                          <a:pt x="9" y="346"/>
                          <a:pt x="27" y="273"/>
                        </a:cubicBezTo>
                        <a:cubicBezTo>
                          <a:pt x="45" y="200"/>
                          <a:pt x="85" y="90"/>
                          <a:pt x="111" y="45"/>
                        </a:cubicBezTo>
                        <a:cubicBezTo>
                          <a:pt x="137" y="0"/>
                          <a:pt x="162" y="4"/>
                          <a:pt x="183" y="3"/>
                        </a:cubicBezTo>
                        <a:cubicBezTo>
                          <a:pt x="204" y="2"/>
                          <a:pt x="224" y="18"/>
                          <a:pt x="237" y="39"/>
                        </a:cubicBezTo>
                        <a:cubicBezTo>
                          <a:pt x="250" y="60"/>
                          <a:pt x="266" y="90"/>
                          <a:pt x="261" y="129"/>
                        </a:cubicBezTo>
                        <a:cubicBezTo>
                          <a:pt x="256" y="168"/>
                          <a:pt x="233" y="215"/>
                          <a:pt x="207" y="273"/>
                        </a:cubicBezTo>
                        <a:cubicBezTo>
                          <a:pt x="181" y="331"/>
                          <a:pt x="132" y="439"/>
                          <a:pt x="105" y="477"/>
                        </a:cubicBezTo>
                        <a:cubicBezTo>
                          <a:pt x="78" y="515"/>
                          <a:pt x="61" y="501"/>
                          <a:pt x="45" y="501"/>
                        </a:cubicBezTo>
                        <a:cubicBezTo>
                          <a:pt x="29" y="501"/>
                          <a:pt x="6" y="521"/>
                          <a:pt x="3" y="483"/>
                        </a:cubicBezTo>
                        <a:close/>
                      </a:path>
                    </a:pathLst>
                  </a:custGeom>
                  <a:solidFill>
                    <a:srgbClr val="E7D6B7"/>
                  </a:soli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>
                      <a:latin typeface="Arial" charset="0"/>
                      <a:cs typeface="Arial" charset="0"/>
                    </a:endParaRPr>
                  </a:p>
                </p:txBody>
              </p:sp>
              <p:sp>
                <p:nvSpPr>
                  <p:cNvPr id="53" name="Freeform 14"/>
                  <p:cNvSpPr>
                    <a:spLocks/>
                  </p:cNvSpPr>
                  <p:nvPr/>
                </p:nvSpPr>
                <p:spPr bwMode="auto">
                  <a:xfrm>
                    <a:off x="2745" y="1588"/>
                    <a:ext cx="398" cy="349"/>
                  </a:xfrm>
                  <a:custGeom>
                    <a:avLst/>
                    <a:gdLst>
                      <a:gd name="T0" fmla="*/ 134 w 392"/>
                      <a:gd name="T1" fmla="*/ 313 h 340"/>
                      <a:gd name="T2" fmla="*/ 16 w 392"/>
                      <a:gd name="T3" fmla="*/ 134 h 340"/>
                      <a:gd name="T4" fmla="*/ 4 w 392"/>
                      <a:gd name="T5" fmla="*/ 67 h 340"/>
                      <a:gd name="T6" fmla="*/ 28 w 392"/>
                      <a:gd name="T7" fmla="*/ 3 h 340"/>
                      <a:gd name="T8" fmla="*/ 164 w 392"/>
                      <a:gd name="T9" fmla="*/ 44 h 340"/>
                      <a:gd name="T10" fmla="*/ 324 w 392"/>
                      <a:gd name="T11" fmla="*/ 116 h 340"/>
                      <a:gd name="T12" fmla="*/ 472 w 392"/>
                      <a:gd name="T13" fmla="*/ 247 h 340"/>
                      <a:gd name="T14" fmla="*/ 501 w 392"/>
                      <a:gd name="T15" fmla="*/ 425 h 340"/>
                      <a:gd name="T16" fmla="*/ 440 w 392"/>
                      <a:gd name="T17" fmla="*/ 519 h 340"/>
                      <a:gd name="T18" fmla="*/ 316 w 392"/>
                      <a:gd name="T19" fmla="*/ 492 h 340"/>
                      <a:gd name="T20" fmla="*/ 134 w 392"/>
                      <a:gd name="T21" fmla="*/ 313 h 340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</a:gdLst>
                    <a:ahLst/>
                    <a:cxnLst>
                      <a:cxn ang="T22">
                        <a:pos x="T0" y="T1"/>
                      </a:cxn>
                      <a:cxn ang="T23">
                        <a:pos x="T2" y="T3"/>
                      </a:cxn>
                      <a:cxn ang="T24">
                        <a:pos x="T4" y="T5"/>
                      </a:cxn>
                      <a:cxn ang="T25">
                        <a:pos x="T6" y="T7"/>
                      </a:cxn>
                      <a:cxn ang="T26">
                        <a:pos x="T8" y="T9"/>
                      </a:cxn>
                      <a:cxn ang="T27">
                        <a:pos x="T10" y="T11"/>
                      </a:cxn>
                      <a:cxn ang="T28">
                        <a:pos x="T12" y="T13"/>
                      </a:cxn>
                      <a:cxn ang="T29">
                        <a:pos x="T14" y="T15"/>
                      </a:cxn>
                      <a:cxn ang="T30">
                        <a:pos x="T16" y="T17"/>
                      </a:cxn>
                      <a:cxn ang="T31">
                        <a:pos x="T18" y="T19"/>
                      </a:cxn>
                      <a:cxn ang="T32">
                        <a:pos x="T20" y="T21"/>
                      </a:cxn>
                    </a:cxnLst>
                    <a:rect l="0" t="0" r="r" b="b"/>
                    <a:pathLst>
                      <a:path w="392" h="340">
                        <a:moveTo>
                          <a:pt x="100" y="201"/>
                        </a:moveTo>
                        <a:cubicBezTo>
                          <a:pt x="62" y="163"/>
                          <a:pt x="32" y="113"/>
                          <a:pt x="16" y="87"/>
                        </a:cubicBezTo>
                        <a:cubicBezTo>
                          <a:pt x="0" y="61"/>
                          <a:pt x="2" y="59"/>
                          <a:pt x="4" y="45"/>
                        </a:cubicBezTo>
                        <a:cubicBezTo>
                          <a:pt x="6" y="31"/>
                          <a:pt x="7" y="6"/>
                          <a:pt x="28" y="3"/>
                        </a:cubicBezTo>
                        <a:cubicBezTo>
                          <a:pt x="49" y="0"/>
                          <a:pt x="93" y="15"/>
                          <a:pt x="130" y="27"/>
                        </a:cubicBezTo>
                        <a:cubicBezTo>
                          <a:pt x="167" y="39"/>
                          <a:pt x="211" y="53"/>
                          <a:pt x="250" y="75"/>
                        </a:cubicBezTo>
                        <a:cubicBezTo>
                          <a:pt x="289" y="97"/>
                          <a:pt x="341" y="126"/>
                          <a:pt x="364" y="159"/>
                        </a:cubicBezTo>
                        <a:cubicBezTo>
                          <a:pt x="387" y="192"/>
                          <a:pt x="392" y="244"/>
                          <a:pt x="388" y="273"/>
                        </a:cubicBezTo>
                        <a:cubicBezTo>
                          <a:pt x="384" y="302"/>
                          <a:pt x="364" y="326"/>
                          <a:pt x="340" y="333"/>
                        </a:cubicBezTo>
                        <a:cubicBezTo>
                          <a:pt x="316" y="340"/>
                          <a:pt x="282" y="336"/>
                          <a:pt x="244" y="315"/>
                        </a:cubicBezTo>
                        <a:cubicBezTo>
                          <a:pt x="206" y="294"/>
                          <a:pt x="138" y="239"/>
                          <a:pt x="100" y="201"/>
                        </a:cubicBezTo>
                        <a:close/>
                      </a:path>
                    </a:pathLst>
                  </a:custGeom>
                  <a:solidFill>
                    <a:srgbClr val="E7D6B7"/>
                  </a:soli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>
                      <a:latin typeface="Arial" charset="0"/>
                      <a:cs typeface="Arial" charset="0"/>
                    </a:endParaRPr>
                  </a:p>
                </p:txBody>
              </p:sp>
              <p:sp>
                <p:nvSpPr>
                  <p:cNvPr id="54" name="Freeform 15"/>
                  <p:cNvSpPr>
                    <a:spLocks/>
                  </p:cNvSpPr>
                  <p:nvPr/>
                </p:nvSpPr>
                <p:spPr bwMode="auto">
                  <a:xfrm>
                    <a:off x="2493" y="1923"/>
                    <a:ext cx="146" cy="567"/>
                  </a:xfrm>
                  <a:custGeom>
                    <a:avLst/>
                    <a:gdLst>
                      <a:gd name="T0" fmla="*/ 15 w 151"/>
                      <a:gd name="T1" fmla="*/ 216 h 558"/>
                      <a:gd name="T2" fmla="*/ 25 w 151"/>
                      <a:gd name="T3" fmla="*/ 56 h 558"/>
                      <a:gd name="T4" fmla="*/ 38 w 151"/>
                      <a:gd name="T5" fmla="*/ 3 h 558"/>
                      <a:gd name="T6" fmla="*/ 62 w 151"/>
                      <a:gd name="T7" fmla="*/ 27 h 558"/>
                      <a:gd name="T8" fmla="*/ 78 w 151"/>
                      <a:gd name="T9" fmla="*/ 216 h 558"/>
                      <a:gd name="T10" fmla="*/ 81 w 151"/>
                      <a:gd name="T11" fmla="*/ 556 h 558"/>
                      <a:gd name="T12" fmla="*/ 55 w 151"/>
                      <a:gd name="T13" fmla="*/ 712 h 558"/>
                      <a:gd name="T14" fmla="*/ 15 w 151"/>
                      <a:gd name="T15" fmla="*/ 674 h 558"/>
                      <a:gd name="T16" fmla="*/ 0 w 151"/>
                      <a:gd name="T17" fmla="*/ 412 h 558"/>
                      <a:gd name="T18" fmla="*/ 15 w 151"/>
                      <a:gd name="T19" fmla="*/ 216 h 558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0" t="0" r="r" b="b"/>
                    <a:pathLst>
                      <a:path w="151" h="558">
                        <a:moveTo>
                          <a:pt x="18" y="165"/>
                        </a:moveTo>
                        <a:cubicBezTo>
                          <a:pt x="25" y="119"/>
                          <a:pt x="34" y="66"/>
                          <a:pt x="42" y="39"/>
                        </a:cubicBezTo>
                        <a:cubicBezTo>
                          <a:pt x="50" y="12"/>
                          <a:pt x="55" y="5"/>
                          <a:pt x="66" y="3"/>
                        </a:cubicBezTo>
                        <a:cubicBezTo>
                          <a:pt x="77" y="1"/>
                          <a:pt x="96" y="0"/>
                          <a:pt x="108" y="27"/>
                        </a:cubicBezTo>
                        <a:cubicBezTo>
                          <a:pt x="120" y="54"/>
                          <a:pt x="132" y="99"/>
                          <a:pt x="138" y="165"/>
                        </a:cubicBezTo>
                        <a:cubicBezTo>
                          <a:pt x="144" y="231"/>
                          <a:pt x="151" y="360"/>
                          <a:pt x="144" y="423"/>
                        </a:cubicBezTo>
                        <a:cubicBezTo>
                          <a:pt x="137" y="486"/>
                          <a:pt x="116" y="528"/>
                          <a:pt x="96" y="543"/>
                        </a:cubicBezTo>
                        <a:cubicBezTo>
                          <a:pt x="76" y="558"/>
                          <a:pt x="40" y="551"/>
                          <a:pt x="24" y="513"/>
                        </a:cubicBezTo>
                        <a:cubicBezTo>
                          <a:pt x="8" y="475"/>
                          <a:pt x="0" y="372"/>
                          <a:pt x="0" y="315"/>
                        </a:cubicBezTo>
                        <a:cubicBezTo>
                          <a:pt x="0" y="258"/>
                          <a:pt x="11" y="211"/>
                          <a:pt x="18" y="165"/>
                        </a:cubicBezTo>
                        <a:close/>
                      </a:path>
                    </a:pathLst>
                  </a:custGeom>
                  <a:solidFill>
                    <a:srgbClr val="E7D6B7"/>
                  </a:soli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>
                      <a:latin typeface="Arial" charset="0"/>
                      <a:cs typeface="Arial" charset="0"/>
                    </a:endParaRPr>
                  </a:p>
                </p:txBody>
              </p:sp>
              <p:sp>
                <p:nvSpPr>
                  <p:cNvPr id="55" name="Freeform 16"/>
                  <p:cNvSpPr>
                    <a:spLocks/>
                  </p:cNvSpPr>
                  <p:nvPr/>
                </p:nvSpPr>
                <p:spPr bwMode="auto">
                  <a:xfrm>
                    <a:off x="1910" y="1588"/>
                    <a:ext cx="389" cy="247"/>
                  </a:xfrm>
                  <a:custGeom>
                    <a:avLst/>
                    <a:gdLst>
                      <a:gd name="T0" fmla="*/ 158 w 392"/>
                      <a:gd name="T1" fmla="*/ 44 h 253"/>
                      <a:gd name="T2" fmla="*/ 273 w 392"/>
                      <a:gd name="T3" fmla="*/ 19 h 253"/>
                      <a:gd name="T4" fmla="*/ 319 w 392"/>
                      <a:gd name="T5" fmla="*/ 7 h 253"/>
                      <a:gd name="T6" fmla="*/ 334 w 392"/>
                      <a:gd name="T7" fmla="*/ 44 h 253"/>
                      <a:gd name="T8" fmla="*/ 291 w 392"/>
                      <a:gd name="T9" fmla="*/ 89 h 253"/>
                      <a:gd name="T10" fmla="*/ 176 w 392"/>
                      <a:gd name="T11" fmla="*/ 148 h 253"/>
                      <a:gd name="T12" fmla="*/ 37 w 392"/>
                      <a:gd name="T13" fmla="*/ 165 h 253"/>
                      <a:gd name="T14" fmla="*/ 1 w 392"/>
                      <a:gd name="T15" fmla="*/ 126 h 253"/>
                      <a:gd name="T16" fmla="*/ 43 w 392"/>
                      <a:gd name="T17" fmla="*/ 77 h 253"/>
                      <a:gd name="T18" fmla="*/ 158 w 392"/>
                      <a:gd name="T19" fmla="*/ 44 h 253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0" t="0" r="r" b="b"/>
                    <a:pathLst>
                      <a:path w="392" h="253">
                        <a:moveTo>
                          <a:pt x="175" y="61"/>
                        </a:moveTo>
                        <a:cubicBezTo>
                          <a:pt x="219" y="45"/>
                          <a:pt x="275" y="28"/>
                          <a:pt x="307" y="19"/>
                        </a:cubicBezTo>
                        <a:cubicBezTo>
                          <a:pt x="339" y="10"/>
                          <a:pt x="354" y="0"/>
                          <a:pt x="367" y="7"/>
                        </a:cubicBezTo>
                        <a:cubicBezTo>
                          <a:pt x="380" y="14"/>
                          <a:pt x="392" y="40"/>
                          <a:pt x="385" y="61"/>
                        </a:cubicBezTo>
                        <a:cubicBezTo>
                          <a:pt x="378" y="82"/>
                          <a:pt x="357" y="106"/>
                          <a:pt x="325" y="133"/>
                        </a:cubicBezTo>
                        <a:cubicBezTo>
                          <a:pt x="293" y="160"/>
                          <a:pt x="241" y="204"/>
                          <a:pt x="193" y="223"/>
                        </a:cubicBezTo>
                        <a:cubicBezTo>
                          <a:pt x="145" y="242"/>
                          <a:pt x="69" y="253"/>
                          <a:pt x="37" y="247"/>
                        </a:cubicBezTo>
                        <a:cubicBezTo>
                          <a:pt x="5" y="241"/>
                          <a:pt x="0" y="209"/>
                          <a:pt x="1" y="187"/>
                        </a:cubicBezTo>
                        <a:cubicBezTo>
                          <a:pt x="2" y="165"/>
                          <a:pt x="15" y="136"/>
                          <a:pt x="43" y="115"/>
                        </a:cubicBezTo>
                        <a:cubicBezTo>
                          <a:pt x="71" y="94"/>
                          <a:pt x="131" y="77"/>
                          <a:pt x="175" y="61"/>
                        </a:cubicBezTo>
                        <a:close/>
                      </a:path>
                    </a:pathLst>
                  </a:custGeom>
                  <a:solidFill>
                    <a:srgbClr val="E7D6B7"/>
                  </a:soli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>
                      <a:latin typeface="Arial" charset="0"/>
                      <a:cs typeface="Arial" charset="0"/>
                    </a:endParaRPr>
                  </a:p>
                </p:txBody>
              </p:sp>
              <p:sp>
                <p:nvSpPr>
                  <p:cNvPr id="56" name="Freeform 17"/>
                  <p:cNvSpPr>
                    <a:spLocks/>
                  </p:cNvSpPr>
                  <p:nvPr/>
                </p:nvSpPr>
                <p:spPr bwMode="auto">
                  <a:xfrm>
                    <a:off x="2094" y="934"/>
                    <a:ext cx="233" cy="378"/>
                  </a:xfrm>
                  <a:custGeom>
                    <a:avLst/>
                    <a:gdLst>
                      <a:gd name="T0" fmla="*/ 57 w 238"/>
                      <a:gd name="T1" fmla="*/ 190 h 386"/>
                      <a:gd name="T2" fmla="*/ 23 w 238"/>
                      <a:gd name="T3" fmla="*/ 135 h 386"/>
                      <a:gd name="T4" fmla="*/ 0 w 238"/>
                      <a:gd name="T5" fmla="*/ 67 h 386"/>
                      <a:gd name="T6" fmla="*/ 23 w 238"/>
                      <a:gd name="T7" fmla="*/ 12 h 386"/>
                      <a:gd name="T8" fmla="*/ 85 w 238"/>
                      <a:gd name="T9" fmla="*/ 24 h 386"/>
                      <a:gd name="T10" fmla="*/ 125 w 238"/>
                      <a:gd name="T11" fmla="*/ 94 h 386"/>
                      <a:gd name="T12" fmla="*/ 163 w 238"/>
                      <a:gd name="T13" fmla="*/ 214 h 386"/>
                      <a:gd name="T14" fmla="*/ 143 w 238"/>
                      <a:gd name="T15" fmla="*/ 264 h 386"/>
                      <a:gd name="T16" fmla="*/ 117 w 238"/>
                      <a:gd name="T17" fmla="*/ 249 h 386"/>
                      <a:gd name="T18" fmla="*/ 57 w 238"/>
                      <a:gd name="T19" fmla="*/ 190 h 38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0" t="0" r="r" b="b"/>
                    <a:pathLst>
                      <a:path w="238" h="386">
                        <a:moveTo>
                          <a:pt x="78" y="270"/>
                        </a:moveTo>
                        <a:cubicBezTo>
                          <a:pt x="54" y="243"/>
                          <a:pt x="37" y="221"/>
                          <a:pt x="24" y="192"/>
                        </a:cubicBezTo>
                        <a:cubicBezTo>
                          <a:pt x="11" y="163"/>
                          <a:pt x="0" y="126"/>
                          <a:pt x="0" y="96"/>
                        </a:cubicBezTo>
                        <a:cubicBezTo>
                          <a:pt x="0" y="66"/>
                          <a:pt x="4" y="24"/>
                          <a:pt x="24" y="12"/>
                        </a:cubicBezTo>
                        <a:cubicBezTo>
                          <a:pt x="44" y="0"/>
                          <a:pt x="94" y="4"/>
                          <a:pt x="120" y="24"/>
                        </a:cubicBezTo>
                        <a:cubicBezTo>
                          <a:pt x="146" y="44"/>
                          <a:pt x="161" y="85"/>
                          <a:pt x="180" y="132"/>
                        </a:cubicBezTo>
                        <a:cubicBezTo>
                          <a:pt x="199" y="179"/>
                          <a:pt x="230" y="265"/>
                          <a:pt x="234" y="306"/>
                        </a:cubicBezTo>
                        <a:cubicBezTo>
                          <a:pt x="238" y="347"/>
                          <a:pt x="215" y="370"/>
                          <a:pt x="204" y="378"/>
                        </a:cubicBezTo>
                        <a:cubicBezTo>
                          <a:pt x="193" y="386"/>
                          <a:pt x="190" y="372"/>
                          <a:pt x="168" y="354"/>
                        </a:cubicBezTo>
                        <a:cubicBezTo>
                          <a:pt x="146" y="336"/>
                          <a:pt x="102" y="297"/>
                          <a:pt x="78" y="270"/>
                        </a:cubicBezTo>
                        <a:close/>
                      </a:path>
                    </a:pathLst>
                  </a:custGeom>
                  <a:solidFill>
                    <a:srgbClr val="E7D6B7"/>
                  </a:soli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>
                      <a:latin typeface="Arial" charset="0"/>
                      <a:cs typeface="Arial" charset="0"/>
                    </a:endParaRPr>
                  </a:p>
                </p:txBody>
              </p:sp>
            </p:grpSp>
            <p:pic>
              <p:nvPicPr>
                <p:cNvPr id="42" name="Picture 18"/>
                <p:cNvPicPr>
                  <a:picLocks noChangeAspect="1" noChangeArrowheads="1"/>
                </p:cNvPicPr>
                <p:nvPr userDrawn="1"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280" y="144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43" name="Picture 19"/>
                <p:cNvPicPr>
                  <a:picLocks noChangeAspect="1" noChangeArrowheads="1"/>
                </p:cNvPicPr>
                <p:nvPr userDrawn="1"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574" y="144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44" name="Picture 20"/>
                <p:cNvPicPr>
                  <a:picLocks noChangeAspect="1" noChangeArrowheads="1"/>
                </p:cNvPicPr>
                <p:nvPr userDrawn="1"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424" y="336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45" name="Picture 21"/>
                <p:cNvPicPr>
                  <a:picLocks noChangeAspect="1" noChangeArrowheads="1"/>
                </p:cNvPicPr>
                <p:nvPr userDrawn="1"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376" y="576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46" name="Picture 22"/>
                <p:cNvPicPr>
                  <a:picLocks noChangeAspect="1" noChangeArrowheads="1"/>
                </p:cNvPicPr>
                <p:nvPr userDrawn="1"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574" y="528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47" name="Picture 23"/>
                <p:cNvPicPr>
                  <a:picLocks noChangeAspect="1" noChangeArrowheads="1"/>
                </p:cNvPicPr>
                <p:nvPr userDrawn="1"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472" y="768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48" name="Picture 24"/>
                <p:cNvPicPr>
                  <a:picLocks noChangeAspect="1" noChangeArrowheads="1"/>
                </p:cNvPicPr>
                <p:nvPr userDrawn="1"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574" y="1008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49" name="Picture 25"/>
                <p:cNvPicPr>
                  <a:picLocks noChangeAspect="1" noChangeArrowheads="1"/>
                </p:cNvPicPr>
                <p:nvPr userDrawn="1"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574" y="1248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  <p:grpSp>
            <p:nvGrpSpPr>
              <p:cNvPr id="21" name="Group 26"/>
              <p:cNvGrpSpPr>
                <a:grpSpLocks/>
              </p:cNvGrpSpPr>
              <p:nvPr userDrawn="1"/>
            </p:nvGrpSpPr>
            <p:grpSpPr bwMode="auto">
              <a:xfrm>
                <a:off x="4944" y="1008"/>
                <a:ext cx="522" cy="2967"/>
                <a:chOff x="4944" y="1008"/>
                <a:chExt cx="522" cy="2967"/>
              </a:xfrm>
            </p:grpSpPr>
            <p:pic>
              <p:nvPicPr>
                <p:cNvPr id="22" name="Picture 27"/>
                <p:cNvPicPr>
                  <a:picLocks noChangeAspect="1" noChangeArrowheads="1"/>
                </p:cNvPicPr>
                <p:nvPr userDrawn="1"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36" y="1008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23" name="Picture 28"/>
                <p:cNvPicPr>
                  <a:picLocks noChangeAspect="1" noChangeArrowheads="1"/>
                </p:cNvPicPr>
                <p:nvPr userDrawn="1"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84" y="1200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24" name="Picture 29"/>
                <p:cNvPicPr>
                  <a:picLocks noChangeAspect="1" noChangeArrowheads="1"/>
                </p:cNvPicPr>
                <p:nvPr userDrawn="1"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36" y="1584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25" name="Picture 30"/>
                <p:cNvPicPr>
                  <a:picLocks noChangeAspect="1" noChangeArrowheads="1"/>
                </p:cNvPicPr>
                <p:nvPr userDrawn="1"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280" y="1728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26" name="Picture 31"/>
                <p:cNvPicPr>
                  <a:picLocks noChangeAspect="1" noChangeArrowheads="1"/>
                </p:cNvPicPr>
                <p:nvPr userDrawn="1"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040" y="1824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27" name="Picture 32"/>
                <p:cNvPicPr>
                  <a:picLocks noChangeAspect="1" noChangeArrowheads="1"/>
                </p:cNvPicPr>
                <p:nvPr userDrawn="1"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088" y="2016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28" name="Picture 33"/>
                <p:cNvPicPr>
                  <a:picLocks noChangeAspect="1" noChangeArrowheads="1"/>
                </p:cNvPicPr>
                <p:nvPr userDrawn="1"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280" y="2064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29" name="Picture 34"/>
                <p:cNvPicPr>
                  <a:picLocks noChangeAspect="1" noChangeArrowheads="1"/>
                </p:cNvPicPr>
                <p:nvPr userDrawn="1"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232" y="2352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30" name="Picture 35"/>
                <p:cNvPicPr>
                  <a:picLocks noChangeAspect="1" noChangeArrowheads="1"/>
                </p:cNvPicPr>
                <p:nvPr userDrawn="1"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992" y="2208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31" name="Picture 36"/>
                <p:cNvPicPr>
                  <a:picLocks noChangeAspect="1" noChangeArrowheads="1"/>
                </p:cNvPicPr>
                <p:nvPr userDrawn="1"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992" y="2448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32" name="Picture 37"/>
                <p:cNvPicPr>
                  <a:picLocks noChangeAspect="1" noChangeArrowheads="1"/>
                </p:cNvPicPr>
                <p:nvPr userDrawn="1"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36" y="2592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33" name="Picture 38"/>
                <p:cNvPicPr>
                  <a:picLocks noChangeAspect="1" noChangeArrowheads="1"/>
                </p:cNvPicPr>
                <p:nvPr userDrawn="1"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232" y="1392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34" name="Picture 39"/>
                <p:cNvPicPr>
                  <a:picLocks noChangeAspect="1" noChangeArrowheads="1"/>
                </p:cNvPicPr>
                <p:nvPr userDrawn="1"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944" y="2736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35" name="Picture 40"/>
                <p:cNvPicPr>
                  <a:picLocks noChangeAspect="1" noChangeArrowheads="1"/>
                </p:cNvPicPr>
                <p:nvPr userDrawn="1"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992" y="3072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36" name="Picture 41"/>
                <p:cNvPicPr>
                  <a:picLocks noChangeAspect="1" noChangeArrowheads="1"/>
                </p:cNvPicPr>
                <p:nvPr userDrawn="1"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232" y="3312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37" name="Picture 42"/>
                <p:cNvPicPr>
                  <a:picLocks noChangeAspect="1" noChangeArrowheads="1"/>
                </p:cNvPicPr>
                <p:nvPr userDrawn="1"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992" y="3408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38" name="Picture 43"/>
                <p:cNvPicPr>
                  <a:picLocks noChangeAspect="1" noChangeArrowheads="1"/>
                </p:cNvPicPr>
                <p:nvPr userDrawn="1"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088" y="3552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39" name="Picture 44"/>
                <p:cNvPicPr>
                  <a:picLocks noChangeAspect="1" noChangeArrowheads="1"/>
                </p:cNvPicPr>
                <p:nvPr userDrawn="1"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992" y="3792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40" name="Picture 45"/>
                <p:cNvPicPr>
                  <a:picLocks noChangeAspect="1" noChangeArrowheads="1"/>
                </p:cNvPicPr>
                <p:nvPr userDrawn="1"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84" y="3696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</p:grpSp>
        <p:sp>
          <p:nvSpPr>
            <p:cNvPr id="9" name="Freeform 46"/>
            <p:cNvSpPr>
              <a:spLocks/>
            </p:cNvSpPr>
            <p:nvPr/>
          </p:nvSpPr>
          <p:spPr bwMode="auto">
            <a:xfrm>
              <a:off x="5010" y="3092"/>
              <a:ext cx="750" cy="1222"/>
            </a:xfrm>
            <a:custGeom>
              <a:avLst/>
              <a:gdLst>
                <a:gd name="T0" fmla="*/ 372 w 750"/>
                <a:gd name="T1" fmla="*/ 154 h 1222"/>
                <a:gd name="T2" fmla="*/ 378 w 750"/>
                <a:gd name="T3" fmla="*/ 412 h 1222"/>
                <a:gd name="T4" fmla="*/ 312 w 750"/>
                <a:gd name="T5" fmla="*/ 724 h 1222"/>
                <a:gd name="T6" fmla="*/ 138 w 750"/>
                <a:gd name="T7" fmla="*/ 928 h 1222"/>
                <a:gd name="T8" fmla="*/ 0 w 750"/>
                <a:gd name="T9" fmla="*/ 976 h 1222"/>
                <a:gd name="T10" fmla="*/ 0 w 750"/>
                <a:gd name="T11" fmla="*/ 1222 h 1222"/>
                <a:gd name="T12" fmla="*/ 750 w 750"/>
                <a:gd name="T13" fmla="*/ 1222 h 1222"/>
                <a:gd name="T14" fmla="*/ 750 w 750"/>
                <a:gd name="T15" fmla="*/ 178 h 1222"/>
                <a:gd name="T16" fmla="*/ 372 w 750"/>
                <a:gd name="T17" fmla="*/ 154 h 122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50" h="1222">
                  <a:moveTo>
                    <a:pt x="372" y="154"/>
                  </a:moveTo>
                  <a:cubicBezTo>
                    <a:pt x="309" y="193"/>
                    <a:pt x="388" y="317"/>
                    <a:pt x="378" y="412"/>
                  </a:cubicBezTo>
                  <a:cubicBezTo>
                    <a:pt x="368" y="507"/>
                    <a:pt x="352" y="638"/>
                    <a:pt x="312" y="724"/>
                  </a:cubicBezTo>
                  <a:cubicBezTo>
                    <a:pt x="272" y="810"/>
                    <a:pt x="190" y="886"/>
                    <a:pt x="138" y="928"/>
                  </a:cubicBezTo>
                  <a:cubicBezTo>
                    <a:pt x="86" y="970"/>
                    <a:pt x="23" y="927"/>
                    <a:pt x="0" y="976"/>
                  </a:cubicBezTo>
                  <a:lnTo>
                    <a:pt x="0" y="1222"/>
                  </a:lnTo>
                  <a:lnTo>
                    <a:pt x="750" y="1222"/>
                  </a:lnTo>
                  <a:lnTo>
                    <a:pt x="750" y="178"/>
                  </a:lnTo>
                  <a:cubicBezTo>
                    <a:pt x="687" y="0"/>
                    <a:pt x="451" y="159"/>
                    <a:pt x="372" y="154"/>
                  </a:cubicBezTo>
                  <a:close/>
                </a:path>
              </a:pathLst>
            </a:custGeom>
            <a:gradFill rotWithShape="0">
              <a:gsLst>
                <a:gs pos="0">
                  <a:srgbClr val="FAE3B7"/>
                </a:gs>
                <a:gs pos="17999">
                  <a:srgbClr val="A28949"/>
                </a:gs>
                <a:gs pos="31000">
                  <a:srgbClr val="835E17"/>
                </a:gs>
                <a:gs pos="33000">
                  <a:srgbClr val="BD922A"/>
                </a:gs>
                <a:gs pos="37000">
                  <a:srgbClr val="FBE4AE"/>
                </a:gs>
                <a:gs pos="78999">
                  <a:srgbClr val="BD922A"/>
                </a:gs>
                <a:gs pos="87000">
                  <a:srgbClr val="BD922A"/>
                </a:gs>
                <a:gs pos="100000">
                  <a:srgbClr val="FBE4AE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charset="0"/>
                <a:cs typeface="Arial" charset="0"/>
              </a:endParaRPr>
            </a:p>
          </p:txBody>
        </p:sp>
        <p:sp>
          <p:nvSpPr>
            <p:cNvPr id="10" name="Freeform 47"/>
            <p:cNvSpPr>
              <a:spLocks/>
            </p:cNvSpPr>
            <p:nvPr/>
          </p:nvSpPr>
          <p:spPr bwMode="auto">
            <a:xfrm>
              <a:off x="5001" y="3060"/>
              <a:ext cx="768" cy="1260"/>
            </a:xfrm>
            <a:custGeom>
              <a:avLst/>
              <a:gdLst/>
              <a:ahLst/>
              <a:cxnLst>
                <a:cxn ang="0">
                  <a:pos x="0" y="1260"/>
                </a:cxn>
                <a:cxn ang="0">
                  <a:pos x="0" y="1134"/>
                </a:cxn>
                <a:cxn ang="0">
                  <a:pos x="210" y="1032"/>
                </a:cxn>
                <a:cxn ang="0">
                  <a:pos x="324" y="918"/>
                </a:cxn>
                <a:cxn ang="0">
                  <a:pos x="414" y="714"/>
                </a:cxn>
                <a:cxn ang="0">
                  <a:pos x="450" y="456"/>
                </a:cxn>
                <a:cxn ang="0">
                  <a:pos x="438" y="258"/>
                </a:cxn>
                <a:cxn ang="0">
                  <a:pos x="684" y="0"/>
                </a:cxn>
                <a:cxn ang="0">
                  <a:pos x="768" y="18"/>
                </a:cxn>
                <a:cxn ang="0">
                  <a:pos x="768" y="1254"/>
                </a:cxn>
                <a:cxn ang="0">
                  <a:pos x="0" y="1260"/>
                </a:cxn>
              </a:cxnLst>
              <a:rect l="0" t="0" r="r" b="b"/>
              <a:pathLst>
                <a:path w="768" h="1260">
                  <a:moveTo>
                    <a:pt x="0" y="1260"/>
                  </a:moveTo>
                  <a:lnTo>
                    <a:pt x="0" y="1134"/>
                  </a:lnTo>
                  <a:lnTo>
                    <a:pt x="210" y="1032"/>
                  </a:lnTo>
                  <a:lnTo>
                    <a:pt x="324" y="918"/>
                  </a:lnTo>
                  <a:lnTo>
                    <a:pt x="414" y="714"/>
                  </a:lnTo>
                  <a:lnTo>
                    <a:pt x="450" y="456"/>
                  </a:lnTo>
                  <a:lnTo>
                    <a:pt x="438" y="258"/>
                  </a:lnTo>
                  <a:lnTo>
                    <a:pt x="684" y="0"/>
                  </a:lnTo>
                  <a:lnTo>
                    <a:pt x="768" y="18"/>
                  </a:lnTo>
                  <a:lnTo>
                    <a:pt x="768" y="1254"/>
                  </a:lnTo>
                  <a:lnTo>
                    <a:pt x="0" y="1260"/>
                  </a:lnTo>
                  <a:close/>
                </a:path>
              </a:pathLst>
            </a:custGeom>
            <a:gradFill rotWithShape="0">
              <a:gsLst>
                <a:gs pos="0">
                  <a:schemeClr val="folHlink"/>
                </a:gs>
                <a:gs pos="50000">
                  <a:schemeClr val="hlink"/>
                </a:gs>
                <a:gs pos="100000">
                  <a:schemeClr val="folHlink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charset="0"/>
                <a:cs typeface="Arial" charset="0"/>
              </a:endParaRPr>
            </a:p>
          </p:txBody>
        </p:sp>
        <p:sp>
          <p:nvSpPr>
            <p:cNvPr id="11" name="Freeform 48"/>
            <p:cNvSpPr>
              <a:spLocks/>
            </p:cNvSpPr>
            <p:nvPr/>
          </p:nvSpPr>
          <p:spPr bwMode="auto">
            <a:xfrm>
              <a:off x="4994" y="1775"/>
              <a:ext cx="776" cy="2543"/>
            </a:xfrm>
            <a:custGeom>
              <a:avLst/>
              <a:gdLst/>
              <a:ahLst/>
              <a:cxnLst>
                <a:cxn ang="0">
                  <a:pos x="550" y="115"/>
                </a:cxn>
                <a:cxn ang="0">
                  <a:pos x="460" y="529"/>
                </a:cxn>
                <a:cxn ang="0">
                  <a:pos x="298" y="925"/>
                </a:cxn>
                <a:cxn ang="0">
                  <a:pos x="76" y="1267"/>
                </a:cxn>
                <a:cxn ang="0">
                  <a:pos x="4" y="1339"/>
                </a:cxn>
                <a:cxn ang="0">
                  <a:pos x="100" y="1351"/>
                </a:cxn>
                <a:cxn ang="0">
                  <a:pos x="286" y="1399"/>
                </a:cxn>
                <a:cxn ang="0">
                  <a:pos x="394" y="1525"/>
                </a:cxn>
                <a:cxn ang="0">
                  <a:pos x="478" y="1705"/>
                </a:cxn>
                <a:cxn ang="0">
                  <a:pos x="478" y="1969"/>
                </a:cxn>
                <a:cxn ang="0">
                  <a:pos x="370" y="2263"/>
                </a:cxn>
                <a:cxn ang="0">
                  <a:pos x="124" y="2479"/>
                </a:cxn>
                <a:cxn ang="0">
                  <a:pos x="22" y="2515"/>
                </a:cxn>
                <a:cxn ang="0">
                  <a:pos x="196" y="2533"/>
                </a:cxn>
                <a:cxn ang="0">
                  <a:pos x="388" y="2455"/>
                </a:cxn>
                <a:cxn ang="0">
                  <a:pos x="502" y="2299"/>
                </a:cxn>
                <a:cxn ang="0">
                  <a:pos x="598" y="2197"/>
                </a:cxn>
                <a:cxn ang="0">
                  <a:pos x="694" y="2197"/>
                </a:cxn>
                <a:cxn ang="0">
                  <a:pos x="742" y="2230"/>
                </a:cxn>
                <a:cxn ang="0">
                  <a:pos x="712" y="2137"/>
                </a:cxn>
                <a:cxn ang="0">
                  <a:pos x="664" y="1807"/>
                </a:cxn>
                <a:cxn ang="0">
                  <a:pos x="670" y="1561"/>
                </a:cxn>
                <a:cxn ang="0">
                  <a:pos x="718" y="1393"/>
                </a:cxn>
                <a:cxn ang="0">
                  <a:pos x="748" y="1219"/>
                </a:cxn>
                <a:cxn ang="0">
                  <a:pos x="550" y="115"/>
                </a:cxn>
              </a:cxnLst>
              <a:rect l="0" t="0" r="r" b="b"/>
              <a:pathLst>
                <a:path w="776" h="2543">
                  <a:moveTo>
                    <a:pt x="550" y="115"/>
                  </a:moveTo>
                  <a:cubicBezTo>
                    <a:pt x="502" y="0"/>
                    <a:pt x="502" y="394"/>
                    <a:pt x="460" y="529"/>
                  </a:cubicBezTo>
                  <a:cubicBezTo>
                    <a:pt x="418" y="664"/>
                    <a:pt x="362" y="802"/>
                    <a:pt x="298" y="925"/>
                  </a:cubicBezTo>
                  <a:cubicBezTo>
                    <a:pt x="234" y="1048"/>
                    <a:pt x="125" y="1198"/>
                    <a:pt x="76" y="1267"/>
                  </a:cubicBezTo>
                  <a:cubicBezTo>
                    <a:pt x="27" y="1336"/>
                    <a:pt x="0" y="1325"/>
                    <a:pt x="4" y="1339"/>
                  </a:cubicBezTo>
                  <a:cubicBezTo>
                    <a:pt x="8" y="1353"/>
                    <a:pt x="53" y="1341"/>
                    <a:pt x="100" y="1351"/>
                  </a:cubicBezTo>
                  <a:cubicBezTo>
                    <a:pt x="147" y="1361"/>
                    <a:pt x="237" y="1370"/>
                    <a:pt x="286" y="1399"/>
                  </a:cubicBezTo>
                  <a:cubicBezTo>
                    <a:pt x="335" y="1428"/>
                    <a:pt x="362" y="1474"/>
                    <a:pt x="394" y="1525"/>
                  </a:cubicBezTo>
                  <a:cubicBezTo>
                    <a:pt x="426" y="1576"/>
                    <a:pt x="464" y="1631"/>
                    <a:pt x="478" y="1705"/>
                  </a:cubicBezTo>
                  <a:cubicBezTo>
                    <a:pt x="492" y="1779"/>
                    <a:pt x="496" y="1876"/>
                    <a:pt x="478" y="1969"/>
                  </a:cubicBezTo>
                  <a:cubicBezTo>
                    <a:pt x="460" y="2062"/>
                    <a:pt x="429" y="2178"/>
                    <a:pt x="370" y="2263"/>
                  </a:cubicBezTo>
                  <a:cubicBezTo>
                    <a:pt x="311" y="2348"/>
                    <a:pt x="238" y="2428"/>
                    <a:pt x="124" y="2479"/>
                  </a:cubicBezTo>
                  <a:cubicBezTo>
                    <a:pt x="66" y="2521"/>
                    <a:pt x="10" y="2506"/>
                    <a:pt x="22" y="2515"/>
                  </a:cubicBezTo>
                  <a:cubicBezTo>
                    <a:pt x="34" y="2524"/>
                    <a:pt x="135" y="2543"/>
                    <a:pt x="196" y="2533"/>
                  </a:cubicBezTo>
                  <a:cubicBezTo>
                    <a:pt x="257" y="2523"/>
                    <a:pt x="337" y="2494"/>
                    <a:pt x="388" y="2455"/>
                  </a:cubicBezTo>
                  <a:cubicBezTo>
                    <a:pt x="439" y="2416"/>
                    <a:pt x="467" y="2342"/>
                    <a:pt x="502" y="2299"/>
                  </a:cubicBezTo>
                  <a:cubicBezTo>
                    <a:pt x="537" y="2256"/>
                    <a:pt x="566" y="2214"/>
                    <a:pt x="598" y="2197"/>
                  </a:cubicBezTo>
                  <a:cubicBezTo>
                    <a:pt x="630" y="2180"/>
                    <a:pt x="670" y="2191"/>
                    <a:pt x="694" y="2197"/>
                  </a:cubicBezTo>
                  <a:cubicBezTo>
                    <a:pt x="718" y="2203"/>
                    <a:pt x="739" y="2240"/>
                    <a:pt x="742" y="2230"/>
                  </a:cubicBezTo>
                  <a:cubicBezTo>
                    <a:pt x="745" y="2220"/>
                    <a:pt x="725" y="2207"/>
                    <a:pt x="712" y="2137"/>
                  </a:cubicBezTo>
                  <a:cubicBezTo>
                    <a:pt x="699" y="2067"/>
                    <a:pt x="671" y="1903"/>
                    <a:pt x="664" y="1807"/>
                  </a:cubicBezTo>
                  <a:cubicBezTo>
                    <a:pt x="657" y="1711"/>
                    <a:pt x="661" y="1630"/>
                    <a:pt x="670" y="1561"/>
                  </a:cubicBezTo>
                  <a:cubicBezTo>
                    <a:pt x="679" y="1492"/>
                    <a:pt x="705" y="1450"/>
                    <a:pt x="718" y="1393"/>
                  </a:cubicBezTo>
                  <a:cubicBezTo>
                    <a:pt x="731" y="1336"/>
                    <a:pt x="776" y="1427"/>
                    <a:pt x="748" y="1219"/>
                  </a:cubicBezTo>
                  <a:cubicBezTo>
                    <a:pt x="720" y="1011"/>
                    <a:pt x="598" y="230"/>
                    <a:pt x="550" y="115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>
                    <a:gamma/>
                    <a:shade val="46275"/>
                    <a:invGamma/>
                  </a:schemeClr>
                </a:gs>
                <a:gs pos="50000">
                  <a:schemeClr val="accent2"/>
                </a:gs>
                <a:gs pos="100000">
                  <a:schemeClr val="accent2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charset="0"/>
                <a:cs typeface="Arial" charset="0"/>
              </a:endParaRPr>
            </a:p>
          </p:txBody>
        </p:sp>
        <p:sp>
          <p:nvSpPr>
            <p:cNvPr id="12" name="Freeform 49" descr="kimonopat1"/>
            <p:cNvSpPr>
              <a:spLocks/>
            </p:cNvSpPr>
            <p:nvPr/>
          </p:nvSpPr>
          <p:spPr bwMode="auto">
            <a:xfrm>
              <a:off x="5046" y="2229"/>
              <a:ext cx="617" cy="1376"/>
            </a:xfrm>
            <a:custGeom>
              <a:avLst/>
              <a:gdLst>
                <a:gd name="T0" fmla="*/ 486 w 617"/>
                <a:gd name="T1" fmla="*/ 3 h 1376"/>
                <a:gd name="T2" fmla="*/ 402 w 617"/>
                <a:gd name="T3" fmla="*/ 381 h 1376"/>
                <a:gd name="T4" fmla="*/ 216 w 617"/>
                <a:gd name="T5" fmla="*/ 777 h 1376"/>
                <a:gd name="T6" fmla="*/ 0 w 617"/>
                <a:gd name="T7" fmla="*/ 1119 h 1376"/>
                <a:gd name="T8" fmla="*/ 102 w 617"/>
                <a:gd name="T9" fmla="*/ 1101 h 1376"/>
                <a:gd name="T10" fmla="*/ 282 w 617"/>
                <a:gd name="T11" fmla="*/ 1119 h 1376"/>
                <a:gd name="T12" fmla="*/ 378 w 617"/>
                <a:gd name="T13" fmla="*/ 1185 h 1376"/>
                <a:gd name="T14" fmla="*/ 432 w 617"/>
                <a:gd name="T15" fmla="*/ 1269 h 1376"/>
                <a:gd name="T16" fmla="*/ 444 w 617"/>
                <a:gd name="T17" fmla="*/ 1365 h 1376"/>
                <a:gd name="T18" fmla="*/ 498 w 617"/>
                <a:gd name="T19" fmla="*/ 1203 h 1376"/>
                <a:gd name="T20" fmla="*/ 564 w 617"/>
                <a:gd name="T21" fmla="*/ 825 h 1376"/>
                <a:gd name="T22" fmla="*/ 606 w 617"/>
                <a:gd name="T23" fmla="*/ 363 h 1376"/>
                <a:gd name="T24" fmla="*/ 486 w 617"/>
                <a:gd name="T25" fmla="*/ 3 h 137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617" h="1376">
                  <a:moveTo>
                    <a:pt x="486" y="3"/>
                  </a:moveTo>
                  <a:cubicBezTo>
                    <a:pt x="452" y="6"/>
                    <a:pt x="447" y="252"/>
                    <a:pt x="402" y="381"/>
                  </a:cubicBezTo>
                  <a:cubicBezTo>
                    <a:pt x="357" y="510"/>
                    <a:pt x="283" y="654"/>
                    <a:pt x="216" y="777"/>
                  </a:cubicBezTo>
                  <a:cubicBezTo>
                    <a:pt x="149" y="900"/>
                    <a:pt x="19" y="1065"/>
                    <a:pt x="0" y="1119"/>
                  </a:cubicBezTo>
                  <a:cubicBezTo>
                    <a:pt x="48" y="1119"/>
                    <a:pt x="55" y="1101"/>
                    <a:pt x="102" y="1101"/>
                  </a:cubicBezTo>
                  <a:cubicBezTo>
                    <a:pt x="149" y="1101"/>
                    <a:pt x="236" y="1105"/>
                    <a:pt x="282" y="1119"/>
                  </a:cubicBezTo>
                  <a:cubicBezTo>
                    <a:pt x="328" y="1133"/>
                    <a:pt x="353" y="1160"/>
                    <a:pt x="378" y="1185"/>
                  </a:cubicBezTo>
                  <a:cubicBezTo>
                    <a:pt x="403" y="1210"/>
                    <a:pt x="421" y="1239"/>
                    <a:pt x="432" y="1269"/>
                  </a:cubicBezTo>
                  <a:cubicBezTo>
                    <a:pt x="443" y="1299"/>
                    <a:pt x="433" y="1376"/>
                    <a:pt x="444" y="1365"/>
                  </a:cubicBezTo>
                  <a:cubicBezTo>
                    <a:pt x="455" y="1354"/>
                    <a:pt x="478" y="1293"/>
                    <a:pt x="498" y="1203"/>
                  </a:cubicBezTo>
                  <a:cubicBezTo>
                    <a:pt x="518" y="1113"/>
                    <a:pt x="546" y="965"/>
                    <a:pt x="564" y="825"/>
                  </a:cubicBezTo>
                  <a:cubicBezTo>
                    <a:pt x="582" y="685"/>
                    <a:pt x="617" y="496"/>
                    <a:pt x="606" y="363"/>
                  </a:cubicBezTo>
                  <a:cubicBezTo>
                    <a:pt x="595" y="230"/>
                    <a:pt x="520" y="0"/>
                    <a:pt x="486" y="3"/>
                  </a:cubicBezTo>
                  <a:close/>
                </a:path>
              </a:pathLst>
            </a:custGeom>
            <a:blipFill dpi="0" rotWithShape="0">
              <a:blip r:embed="rId3" cstate="print"/>
              <a:srcRect/>
              <a:tile tx="0" ty="0" sx="100000" sy="100000" flip="none" algn="tl"/>
            </a:blipFill>
            <a:ln w="9525" cap="flat" cmpd="sng">
              <a:noFill/>
              <a:prstDash val="solid"/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charset="0"/>
                <a:cs typeface="Arial" charset="0"/>
              </a:endParaRPr>
            </a:p>
          </p:txBody>
        </p:sp>
        <p:sp>
          <p:nvSpPr>
            <p:cNvPr id="13" name="Freeform 50" descr="kimonopat1"/>
            <p:cNvSpPr>
              <a:spLocks/>
            </p:cNvSpPr>
            <p:nvPr/>
          </p:nvSpPr>
          <p:spPr bwMode="auto">
            <a:xfrm>
              <a:off x="5193" y="269"/>
              <a:ext cx="576" cy="3180"/>
            </a:xfrm>
            <a:custGeom>
              <a:avLst/>
              <a:gdLst>
                <a:gd name="T0" fmla="*/ 42 w 576"/>
                <a:gd name="T1" fmla="*/ 61 h 3180"/>
                <a:gd name="T2" fmla="*/ 156 w 576"/>
                <a:gd name="T3" fmla="*/ 517 h 3180"/>
                <a:gd name="T4" fmla="*/ 288 w 576"/>
                <a:gd name="T5" fmla="*/ 991 h 3180"/>
                <a:gd name="T6" fmla="*/ 414 w 576"/>
                <a:gd name="T7" fmla="*/ 1435 h 3180"/>
                <a:gd name="T8" fmla="*/ 576 w 576"/>
                <a:gd name="T9" fmla="*/ 1807 h 3180"/>
                <a:gd name="T10" fmla="*/ 576 w 576"/>
                <a:gd name="T11" fmla="*/ 3055 h 3180"/>
                <a:gd name="T12" fmla="*/ 414 w 576"/>
                <a:gd name="T13" fmla="*/ 2557 h 3180"/>
                <a:gd name="T14" fmla="*/ 252 w 576"/>
                <a:gd name="T15" fmla="*/ 1765 h 3180"/>
                <a:gd name="T16" fmla="*/ 126 w 576"/>
                <a:gd name="T17" fmla="*/ 961 h 3180"/>
                <a:gd name="T18" fmla="*/ 12 w 576"/>
                <a:gd name="T19" fmla="*/ 151 h 3180"/>
                <a:gd name="T20" fmla="*/ 42 w 576"/>
                <a:gd name="T21" fmla="*/ 61 h 318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576" h="3180">
                  <a:moveTo>
                    <a:pt x="42" y="61"/>
                  </a:moveTo>
                  <a:cubicBezTo>
                    <a:pt x="66" y="122"/>
                    <a:pt x="115" y="362"/>
                    <a:pt x="156" y="517"/>
                  </a:cubicBezTo>
                  <a:cubicBezTo>
                    <a:pt x="197" y="672"/>
                    <a:pt x="245" y="838"/>
                    <a:pt x="288" y="991"/>
                  </a:cubicBezTo>
                  <a:cubicBezTo>
                    <a:pt x="331" y="1144"/>
                    <a:pt x="366" y="1299"/>
                    <a:pt x="414" y="1435"/>
                  </a:cubicBezTo>
                  <a:cubicBezTo>
                    <a:pt x="462" y="1571"/>
                    <a:pt x="549" y="1537"/>
                    <a:pt x="576" y="1807"/>
                  </a:cubicBezTo>
                  <a:lnTo>
                    <a:pt x="576" y="3055"/>
                  </a:lnTo>
                  <a:cubicBezTo>
                    <a:pt x="549" y="3180"/>
                    <a:pt x="468" y="2772"/>
                    <a:pt x="414" y="2557"/>
                  </a:cubicBezTo>
                  <a:cubicBezTo>
                    <a:pt x="360" y="2342"/>
                    <a:pt x="300" y="2031"/>
                    <a:pt x="252" y="1765"/>
                  </a:cubicBezTo>
                  <a:cubicBezTo>
                    <a:pt x="204" y="1499"/>
                    <a:pt x="166" y="1230"/>
                    <a:pt x="126" y="961"/>
                  </a:cubicBezTo>
                  <a:cubicBezTo>
                    <a:pt x="86" y="692"/>
                    <a:pt x="24" y="299"/>
                    <a:pt x="12" y="151"/>
                  </a:cubicBezTo>
                  <a:cubicBezTo>
                    <a:pt x="0" y="3"/>
                    <a:pt x="18" y="0"/>
                    <a:pt x="42" y="61"/>
                  </a:cubicBezTo>
                  <a:close/>
                </a:path>
              </a:pathLst>
            </a:custGeom>
            <a:blipFill dpi="0" rotWithShape="0">
              <a:blip r:embed="rId3" cstate="print"/>
              <a:srcRect/>
              <a:tile tx="0" ty="0" sx="100000" sy="100000" flip="none" algn="tl"/>
            </a:blipFill>
            <a:ln w="9525" cap="flat" cmpd="sng">
              <a:noFill/>
              <a:prstDash val="solid"/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charset="0"/>
                <a:cs typeface="Arial" charset="0"/>
              </a:endParaRPr>
            </a:p>
          </p:txBody>
        </p:sp>
        <p:sp>
          <p:nvSpPr>
            <p:cNvPr id="14" name="Freeform 51"/>
            <p:cNvSpPr>
              <a:spLocks/>
            </p:cNvSpPr>
            <p:nvPr/>
          </p:nvSpPr>
          <p:spPr bwMode="auto">
            <a:xfrm>
              <a:off x="5197" y="165"/>
              <a:ext cx="573" cy="1935"/>
            </a:xfrm>
            <a:custGeom>
              <a:avLst/>
              <a:gdLst>
                <a:gd name="T0" fmla="*/ 69 w 573"/>
                <a:gd name="T1" fmla="*/ 63 h 1935"/>
                <a:gd name="T2" fmla="*/ 207 w 573"/>
                <a:gd name="T3" fmla="*/ 549 h 1935"/>
                <a:gd name="T4" fmla="*/ 381 w 573"/>
                <a:gd name="T5" fmla="*/ 1101 h 1935"/>
                <a:gd name="T6" fmla="*/ 573 w 573"/>
                <a:gd name="T7" fmla="*/ 1575 h 1935"/>
                <a:gd name="T8" fmla="*/ 573 w 573"/>
                <a:gd name="T9" fmla="*/ 1935 h 1935"/>
                <a:gd name="T10" fmla="*/ 321 w 573"/>
                <a:gd name="T11" fmla="*/ 1449 h 1935"/>
                <a:gd name="T12" fmla="*/ 147 w 573"/>
                <a:gd name="T13" fmla="*/ 699 h 1935"/>
                <a:gd name="T14" fmla="*/ 15 w 573"/>
                <a:gd name="T15" fmla="*/ 171 h 1935"/>
                <a:gd name="T16" fmla="*/ 69 w 573"/>
                <a:gd name="T17" fmla="*/ 63 h 193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573" h="1935">
                  <a:moveTo>
                    <a:pt x="69" y="63"/>
                  </a:moveTo>
                  <a:cubicBezTo>
                    <a:pt x="101" y="126"/>
                    <a:pt x="155" y="376"/>
                    <a:pt x="207" y="549"/>
                  </a:cubicBezTo>
                  <a:cubicBezTo>
                    <a:pt x="259" y="722"/>
                    <a:pt x="320" y="930"/>
                    <a:pt x="381" y="1101"/>
                  </a:cubicBezTo>
                  <a:cubicBezTo>
                    <a:pt x="442" y="1272"/>
                    <a:pt x="541" y="1436"/>
                    <a:pt x="573" y="1575"/>
                  </a:cubicBezTo>
                  <a:lnTo>
                    <a:pt x="573" y="1935"/>
                  </a:lnTo>
                  <a:cubicBezTo>
                    <a:pt x="531" y="1914"/>
                    <a:pt x="392" y="1655"/>
                    <a:pt x="321" y="1449"/>
                  </a:cubicBezTo>
                  <a:cubicBezTo>
                    <a:pt x="250" y="1243"/>
                    <a:pt x="198" y="912"/>
                    <a:pt x="147" y="699"/>
                  </a:cubicBezTo>
                  <a:cubicBezTo>
                    <a:pt x="96" y="486"/>
                    <a:pt x="30" y="274"/>
                    <a:pt x="15" y="171"/>
                  </a:cubicBezTo>
                  <a:cubicBezTo>
                    <a:pt x="0" y="68"/>
                    <a:pt x="37" y="0"/>
                    <a:pt x="69" y="63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folHlink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charset="0"/>
                <a:cs typeface="Arial" charset="0"/>
              </a:endParaRPr>
            </a:p>
          </p:txBody>
        </p:sp>
        <p:sp>
          <p:nvSpPr>
            <p:cNvPr id="15" name="Freeform 52"/>
            <p:cNvSpPr>
              <a:spLocks/>
            </p:cNvSpPr>
            <p:nvPr/>
          </p:nvSpPr>
          <p:spPr bwMode="auto">
            <a:xfrm>
              <a:off x="5004" y="0"/>
              <a:ext cx="363" cy="2112"/>
            </a:xfrm>
            <a:custGeom>
              <a:avLst/>
              <a:gdLst>
                <a:gd name="T0" fmla="*/ 0 w 363"/>
                <a:gd name="T1" fmla="*/ 2094 h 2112"/>
                <a:gd name="T2" fmla="*/ 66 w 363"/>
                <a:gd name="T3" fmla="*/ 1992 h 2112"/>
                <a:gd name="T4" fmla="*/ 150 w 363"/>
                <a:gd name="T5" fmla="*/ 1464 h 2112"/>
                <a:gd name="T6" fmla="*/ 234 w 363"/>
                <a:gd name="T7" fmla="*/ 678 h 2112"/>
                <a:gd name="T8" fmla="*/ 324 w 363"/>
                <a:gd name="T9" fmla="*/ 0 h 2112"/>
                <a:gd name="T10" fmla="*/ 0 w 363"/>
                <a:gd name="T11" fmla="*/ 0 h 2112"/>
                <a:gd name="T12" fmla="*/ 0 w 363"/>
                <a:gd name="T13" fmla="*/ 2094 h 211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63" h="2112">
                  <a:moveTo>
                    <a:pt x="0" y="2094"/>
                  </a:moveTo>
                  <a:cubicBezTo>
                    <a:pt x="54" y="2112"/>
                    <a:pt x="41" y="2097"/>
                    <a:pt x="66" y="1992"/>
                  </a:cubicBezTo>
                  <a:cubicBezTo>
                    <a:pt x="91" y="1887"/>
                    <a:pt x="122" y="1683"/>
                    <a:pt x="150" y="1464"/>
                  </a:cubicBezTo>
                  <a:cubicBezTo>
                    <a:pt x="178" y="1245"/>
                    <a:pt x="205" y="922"/>
                    <a:pt x="234" y="678"/>
                  </a:cubicBezTo>
                  <a:cubicBezTo>
                    <a:pt x="263" y="434"/>
                    <a:pt x="363" y="113"/>
                    <a:pt x="324" y="0"/>
                  </a:cubicBezTo>
                  <a:lnTo>
                    <a:pt x="0" y="0"/>
                  </a:lnTo>
                  <a:cubicBezTo>
                    <a:pt x="0" y="0"/>
                    <a:pt x="0" y="2094"/>
                    <a:pt x="0" y="2094"/>
                  </a:cubicBezTo>
                  <a:close/>
                </a:path>
              </a:pathLst>
            </a:custGeom>
            <a:gradFill rotWithShape="0">
              <a:gsLst>
                <a:gs pos="0">
                  <a:srgbClr val="FAE3B7"/>
                </a:gs>
                <a:gs pos="17999">
                  <a:srgbClr val="A28949"/>
                </a:gs>
                <a:gs pos="31000">
                  <a:srgbClr val="835E17"/>
                </a:gs>
                <a:gs pos="33000">
                  <a:srgbClr val="BD922A"/>
                </a:gs>
                <a:gs pos="37000">
                  <a:srgbClr val="FBE4AE"/>
                </a:gs>
                <a:gs pos="78999">
                  <a:srgbClr val="BD922A"/>
                </a:gs>
                <a:gs pos="87000">
                  <a:srgbClr val="BD922A"/>
                </a:gs>
                <a:gs pos="100000">
                  <a:srgbClr val="FBE4AE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charset="0"/>
                <a:cs typeface="Arial" charset="0"/>
              </a:endParaRPr>
            </a:p>
          </p:txBody>
        </p:sp>
        <p:sp>
          <p:nvSpPr>
            <p:cNvPr id="16" name="Freeform 53"/>
            <p:cNvSpPr>
              <a:spLocks/>
            </p:cNvSpPr>
            <p:nvPr/>
          </p:nvSpPr>
          <p:spPr bwMode="auto">
            <a:xfrm>
              <a:off x="5004" y="1"/>
              <a:ext cx="189" cy="2112"/>
            </a:xfrm>
            <a:custGeom>
              <a:avLst/>
              <a:gdLst/>
              <a:ahLst/>
              <a:cxnLst>
                <a:cxn ang="0">
                  <a:pos x="0" y="2094"/>
                </a:cxn>
                <a:cxn ang="0">
                  <a:pos x="66" y="1992"/>
                </a:cxn>
                <a:cxn ang="0">
                  <a:pos x="150" y="1464"/>
                </a:cxn>
                <a:cxn ang="0">
                  <a:pos x="234" y="678"/>
                </a:cxn>
                <a:cxn ang="0">
                  <a:pos x="324" y="0"/>
                </a:cxn>
                <a:cxn ang="0">
                  <a:pos x="0" y="0"/>
                </a:cxn>
                <a:cxn ang="0">
                  <a:pos x="0" y="2094"/>
                </a:cxn>
              </a:cxnLst>
              <a:rect l="0" t="0" r="r" b="b"/>
              <a:pathLst>
                <a:path w="363" h="2112">
                  <a:moveTo>
                    <a:pt x="0" y="2094"/>
                  </a:moveTo>
                  <a:cubicBezTo>
                    <a:pt x="54" y="2112"/>
                    <a:pt x="41" y="2097"/>
                    <a:pt x="66" y="1992"/>
                  </a:cubicBezTo>
                  <a:cubicBezTo>
                    <a:pt x="91" y="1887"/>
                    <a:pt x="122" y="1683"/>
                    <a:pt x="150" y="1464"/>
                  </a:cubicBezTo>
                  <a:cubicBezTo>
                    <a:pt x="178" y="1245"/>
                    <a:pt x="205" y="922"/>
                    <a:pt x="234" y="678"/>
                  </a:cubicBezTo>
                  <a:cubicBezTo>
                    <a:pt x="263" y="434"/>
                    <a:pt x="363" y="113"/>
                    <a:pt x="324" y="0"/>
                  </a:cubicBezTo>
                  <a:lnTo>
                    <a:pt x="0" y="0"/>
                  </a:lnTo>
                  <a:cubicBezTo>
                    <a:pt x="0" y="0"/>
                    <a:pt x="0" y="2094"/>
                    <a:pt x="0" y="2094"/>
                  </a:cubicBezTo>
                  <a:close/>
                </a:path>
              </a:pathLst>
            </a:custGeom>
            <a:gradFill rotWithShape="0">
              <a:gsLst>
                <a:gs pos="0">
                  <a:schemeClr val="folHlink"/>
                </a:gs>
                <a:gs pos="50000">
                  <a:schemeClr val="hlink"/>
                </a:gs>
                <a:gs pos="100000">
                  <a:schemeClr val="folHlink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charset="0"/>
                <a:cs typeface="Arial" charset="0"/>
              </a:endParaRPr>
            </a:p>
          </p:txBody>
        </p:sp>
        <p:sp>
          <p:nvSpPr>
            <p:cNvPr id="17" name="Rectangle 54"/>
            <p:cNvSpPr>
              <a:spLocks noChangeArrowheads="1"/>
            </p:cNvSpPr>
            <p:nvPr/>
          </p:nvSpPr>
          <p:spPr bwMode="auto">
            <a:xfrm>
              <a:off x="4955" y="1"/>
              <a:ext cx="56" cy="4320"/>
            </a:xfrm>
            <a:prstGeom prst="rect">
              <a:avLst/>
            </a:prstGeom>
            <a:gradFill rotWithShape="0">
              <a:gsLst>
                <a:gs pos="0">
                  <a:srgbClr val="FAE3B7"/>
                </a:gs>
                <a:gs pos="17999">
                  <a:srgbClr val="A28949"/>
                </a:gs>
                <a:gs pos="31000">
                  <a:srgbClr val="835E17"/>
                </a:gs>
                <a:gs pos="33000">
                  <a:srgbClr val="BD922A"/>
                </a:gs>
                <a:gs pos="37000">
                  <a:srgbClr val="FBE4AE"/>
                </a:gs>
                <a:gs pos="78999">
                  <a:srgbClr val="BD922A"/>
                </a:gs>
                <a:gs pos="87000">
                  <a:srgbClr val="BD922A"/>
                </a:gs>
                <a:gs pos="100000">
                  <a:srgbClr val="FBE4AE"/>
                </a:gs>
              </a:gsLst>
              <a:lin ang="5400000" scaled="1"/>
            </a:gradFill>
            <a:ln>
              <a:noFill/>
            </a:ln>
            <a:ex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defRPr/>
              </a:pPr>
              <a:endParaRPr kumimoji="1" lang="ru-RU" altLang="ru-RU" smtClean="0"/>
            </a:p>
          </p:txBody>
        </p:sp>
        <p:sp>
          <p:nvSpPr>
            <p:cNvPr id="18" name="Freeform 55"/>
            <p:cNvSpPr>
              <a:spLocks/>
            </p:cNvSpPr>
            <p:nvPr/>
          </p:nvSpPr>
          <p:spPr bwMode="auto">
            <a:xfrm>
              <a:off x="5013" y="3924"/>
              <a:ext cx="734" cy="390"/>
            </a:xfrm>
            <a:custGeom>
              <a:avLst/>
              <a:gdLst/>
              <a:ahLst/>
              <a:cxnLst>
                <a:cxn ang="0">
                  <a:pos x="1" y="357"/>
                </a:cxn>
                <a:cxn ang="0">
                  <a:pos x="109" y="341"/>
                </a:cxn>
                <a:cxn ang="0">
                  <a:pos x="241" y="305"/>
                </a:cxn>
                <a:cxn ang="0">
                  <a:pos x="353" y="209"/>
                </a:cxn>
                <a:cxn ang="0">
                  <a:pos x="429" y="89"/>
                </a:cxn>
                <a:cxn ang="0">
                  <a:pos x="493" y="17"/>
                </a:cxn>
                <a:cxn ang="0">
                  <a:pos x="577" y="1"/>
                </a:cxn>
                <a:cxn ang="0">
                  <a:pos x="629" y="21"/>
                </a:cxn>
                <a:cxn ang="0">
                  <a:pos x="673" y="65"/>
                </a:cxn>
                <a:cxn ang="0">
                  <a:pos x="673" y="137"/>
                </a:cxn>
                <a:cxn ang="0">
                  <a:pos x="561" y="225"/>
                </a:cxn>
                <a:cxn ang="0">
                  <a:pos x="425" y="297"/>
                </a:cxn>
                <a:cxn ang="0">
                  <a:pos x="245" y="357"/>
                </a:cxn>
                <a:cxn ang="0">
                  <a:pos x="113" y="377"/>
                </a:cxn>
                <a:cxn ang="0">
                  <a:pos x="1" y="357"/>
                </a:cxn>
              </a:cxnLst>
              <a:rect l="0" t="0" r="r" b="b"/>
              <a:pathLst>
                <a:path w="692" h="378">
                  <a:moveTo>
                    <a:pt x="1" y="357"/>
                  </a:moveTo>
                  <a:cubicBezTo>
                    <a:pt x="0" y="351"/>
                    <a:pt x="69" y="350"/>
                    <a:pt x="109" y="341"/>
                  </a:cubicBezTo>
                  <a:cubicBezTo>
                    <a:pt x="149" y="332"/>
                    <a:pt x="200" y="327"/>
                    <a:pt x="241" y="305"/>
                  </a:cubicBezTo>
                  <a:cubicBezTo>
                    <a:pt x="282" y="283"/>
                    <a:pt x="322" y="245"/>
                    <a:pt x="353" y="209"/>
                  </a:cubicBezTo>
                  <a:cubicBezTo>
                    <a:pt x="384" y="173"/>
                    <a:pt x="406" y="121"/>
                    <a:pt x="429" y="89"/>
                  </a:cubicBezTo>
                  <a:cubicBezTo>
                    <a:pt x="452" y="57"/>
                    <a:pt x="468" y="32"/>
                    <a:pt x="493" y="17"/>
                  </a:cubicBezTo>
                  <a:cubicBezTo>
                    <a:pt x="518" y="2"/>
                    <a:pt x="554" y="0"/>
                    <a:pt x="577" y="1"/>
                  </a:cubicBezTo>
                  <a:cubicBezTo>
                    <a:pt x="600" y="2"/>
                    <a:pt x="613" y="10"/>
                    <a:pt x="629" y="21"/>
                  </a:cubicBezTo>
                  <a:cubicBezTo>
                    <a:pt x="645" y="32"/>
                    <a:pt x="666" y="46"/>
                    <a:pt x="673" y="65"/>
                  </a:cubicBezTo>
                  <a:cubicBezTo>
                    <a:pt x="680" y="84"/>
                    <a:pt x="692" y="110"/>
                    <a:pt x="673" y="137"/>
                  </a:cubicBezTo>
                  <a:cubicBezTo>
                    <a:pt x="654" y="164"/>
                    <a:pt x="602" y="198"/>
                    <a:pt x="561" y="225"/>
                  </a:cubicBezTo>
                  <a:cubicBezTo>
                    <a:pt x="520" y="252"/>
                    <a:pt x="478" y="275"/>
                    <a:pt x="425" y="297"/>
                  </a:cubicBezTo>
                  <a:cubicBezTo>
                    <a:pt x="372" y="319"/>
                    <a:pt x="297" y="344"/>
                    <a:pt x="245" y="357"/>
                  </a:cubicBezTo>
                  <a:cubicBezTo>
                    <a:pt x="193" y="370"/>
                    <a:pt x="156" y="376"/>
                    <a:pt x="113" y="377"/>
                  </a:cubicBezTo>
                  <a:cubicBezTo>
                    <a:pt x="70" y="378"/>
                    <a:pt x="2" y="363"/>
                    <a:pt x="1" y="357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folHlink"/>
                </a:gs>
                <a:gs pos="100000">
                  <a:schemeClr val="bg1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charset="0"/>
                <a:cs typeface="Arial" charset="0"/>
              </a:endParaRPr>
            </a:p>
          </p:txBody>
        </p:sp>
        <p:sp>
          <p:nvSpPr>
            <p:cNvPr id="19" name="AutoShape 56"/>
            <p:cNvSpPr>
              <a:spLocks noChangeArrowheads="1"/>
            </p:cNvSpPr>
            <p:nvPr/>
          </p:nvSpPr>
          <p:spPr bwMode="hidden">
            <a:xfrm rot="5400000">
              <a:off x="2724" y="2089"/>
              <a:ext cx="4320" cy="142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2105 w 21600"/>
                <a:gd name="T13" fmla="*/ 2130 h 21600"/>
                <a:gd name="T14" fmla="*/ 19495 w 21600"/>
                <a:gd name="T15" fmla="*/ 1947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607" y="21600"/>
                  </a:lnTo>
                  <a:lnTo>
                    <a:pt x="20993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</p:spPr>
          <p:txBody>
            <a:bodyPr rot="10800000" vert="eaVert" wrap="none" anchor="ctr"/>
            <a:lstStyle/>
            <a:p>
              <a:pPr>
                <a:defRPr/>
              </a:pPr>
              <a:endParaRPr lang="ru-RU">
                <a:latin typeface="Arial" charset="0"/>
                <a:cs typeface="Arial" charset="0"/>
              </a:endParaRPr>
            </a:p>
          </p:txBody>
        </p:sp>
      </p:grpSp>
      <p:sp>
        <p:nvSpPr>
          <p:cNvPr id="52281" name="Rectangle 57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370013"/>
            <a:ext cx="6965950" cy="20574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52282" name="Rectangle 58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727200" y="3886200"/>
            <a:ext cx="5640388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59" name="Rectangle 59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0" name="Rectangle 6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1" name="Rectangle 6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3348CEC-ED74-46E9-9FC1-3D3FC50E566A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784936641"/>
      </p:ext>
    </p:extLst>
  </p:cSld>
  <p:clrMapOvr>
    <a:masterClrMapping/>
  </p:clrMapOvr>
  <p:transition spd="slow">
    <p:zo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BAC189A-B5B9-4011-905A-7A72C998419F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75319039"/>
      </p:ext>
    </p:extLst>
  </p:cSld>
  <p:clrMapOvr>
    <a:masterClrMapping/>
  </p:clrMapOvr>
  <p:transition spd="slow">
    <p:zo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/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C0182F1-9394-4F0B-86DE-EAAF67606D7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733999886"/>
      </p:ext>
    </p:extLst>
  </p:cSld>
  <p:clrMapOvr>
    <a:masterClrMapping/>
  </p:clrMapOvr>
  <p:transition spd="slow">
    <p:zo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7" name="Rectangle 9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 rtlCol="0"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/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2EBFB9D-067D-4392-A521-D95BBE2D4CD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613644894"/>
      </p:ext>
    </p:extLst>
  </p:cSld>
  <p:clrMapOvr>
    <a:masterClrMapping/>
  </p:clrMapOvr>
  <p:transition spd="slow">
    <p:zo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194426A-6912-442B-9D38-EF07DE507824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700267886"/>
      </p:ext>
    </p:extLst>
  </p:cSld>
  <p:clrMapOvr>
    <a:masterClrMapping/>
  </p:clrMapOvr>
  <p:transition spd="slow">
    <p:zoom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F7190D6-6419-46CB-84B1-68F0D8BD5FF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37848676"/>
      </p:ext>
    </p:extLst>
  </p:cSld>
  <p:clrMapOvr>
    <a:masterClrMapping/>
  </p:clrMapOvr>
  <p:transition spd="slow">
    <p:zo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0825" cy="6851650"/>
            <a:chOff x="0" y="0"/>
            <a:chExt cx="5758" cy="4316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1812" y="2811"/>
              <a:ext cx="3946" cy="1505"/>
            </a:xfrm>
            <a:custGeom>
              <a:avLst/>
              <a:gdLst>
                <a:gd name="T0" fmla="*/ 149 w 3934"/>
                <a:gd name="T1" fmla="*/ 1505 h 1505"/>
                <a:gd name="T2" fmla="*/ 721 w 3934"/>
                <a:gd name="T3" fmla="*/ 1331 h 1505"/>
                <a:gd name="T4" fmla="*/ 1281 w 3934"/>
                <a:gd name="T5" fmla="*/ 1157 h 1505"/>
                <a:gd name="T6" fmla="*/ 1814 w 3934"/>
                <a:gd name="T7" fmla="*/ 977 h 1505"/>
                <a:gd name="T8" fmla="*/ 2337 w 3934"/>
                <a:gd name="T9" fmla="*/ 792 h 1505"/>
                <a:gd name="T10" fmla="*/ 2592 w 3934"/>
                <a:gd name="T11" fmla="*/ 696 h 1505"/>
                <a:gd name="T12" fmla="*/ 2830 w 3934"/>
                <a:gd name="T13" fmla="*/ 606 h 1505"/>
                <a:gd name="T14" fmla="*/ 3071 w 3934"/>
                <a:gd name="T15" fmla="*/ 510 h 1505"/>
                <a:gd name="T16" fmla="*/ 3309 w 3934"/>
                <a:gd name="T17" fmla="*/ 420 h 1505"/>
                <a:gd name="T18" fmla="*/ 3525 w 3934"/>
                <a:gd name="T19" fmla="*/ 324 h 1505"/>
                <a:gd name="T20" fmla="*/ 3738 w 3934"/>
                <a:gd name="T21" fmla="*/ 234 h 1505"/>
                <a:gd name="T22" fmla="*/ 3951 w 3934"/>
                <a:gd name="T23" fmla="*/ 138 h 1505"/>
                <a:gd name="T24" fmla="*/ 4141 w 3934"/>
                <a:gd name="T25" fmla="*/ 48 h 1505"/>
                <a:gd name="T26" fmla="*/ 4141 w 3934"/>
                <a:gd name="T27" fmla="*/ 0 h 1505"/>
                <a:gd name="T28" fmla="*/ 3944 w 3934"/>
                <a:gd name="T29" fmla="*/ 96 h 1505"/>
                <a:gd name="T30" fmla="*/ 3726 w 3934"/>
                <a:gd name="T31" fmla="*/ 192 h 1505"/>
                <a:gd name="T32" fmla="*/ 3505 w 3934"/>
                <a:gd name="T33" fmla="*/ 288 h 1505"/>
                <a:gd name="T34" fmla="*/ 3285 w 3934"/>
                <a:gd name="T35" fmla="*/ 384 h 1505"/>
                <a:gd name="T36" fmla="*/ 3041 w 3934"/>
                <a:gd name="T37" fmla="*/ 480 h 1505"/>
                <a:gd name="T38" fmla="*/ 2790 w 3934"/>
                <a:gd name="T39" fmla="*/ 576 h 1505"/>
                <a:gd name="T40" fmla="*/ 2537 w 3934"/>
                <a:gd name="T41" fmla="*/ 672 h 1505"/>
                <a:gd name="T42" fmla="*/ 2283 w 3934"/>
                <a:gd name="T43" fmla="*/ 768 h 1505"/>
                <a:gd name="T44" fmla="*/ 2009 w 3934"/>
                <a:gd name="T45" fmla="*/ 864 h 1505"/>
                <a:gd name="T46" fmla="*/ 1735 w 3934"/>
                <a:gd name="T47" fmla="*/ 960 h 1505"/>
                <a:gd name="T48" fmla="*/ 1168 w 3934"/>
                <a:gd name="T49" fmla="*/ 1145 h 1505"/>
                <a:gd name="T50" fmla="*/ 596 w 3934"/>
                <a:gd name="T51" fmla="*/ 1331 h 1505"/>
                <a:gd name="T52" fmla="*/ 0 w 3934"/>
                <a:gd name="T53" fmla="*/ 1505 h 1505"/>
                <a:gd name="T54" fmla="*/ 149 w 3934"/>
                <a:gd name="T55" fmla="*/ 1505 h 1505"/>
                <a:gd name="T56" fmla="*/ 149 w 3934"/>
                <a:gd name="T57" fmla="*/ 1505 h 1505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3934" h="1505">
                  <a:moveTo>
                    <a:pt x="149" y="1505"/>
                  </a:moveTo>
                  <a:lnTo>
                    <a:pt x="687" y="1331"/>
                  </a:lnTo>
                  <a:lnTo>
                    <a:pt x="1213" y="1157"/>
                  </a:lnTo>
                  <a:lnTo>
                    <a:pt x="1728" y="977"/>
                  </a:lnTo>
                  <a:lnTo>
                    <a:pt x="2218" y="792"/>
                  </a:lnTo>
                  <a:lnTo>
                    <a:pt x="2457" y="696"/>
                  </a:lnTo>
                  <a:lnTo>
                    <a:pt x="2690" y="606"/>
                  </a:lnTo>
                  <a:lnTo>
                    <a:pt x="2918" y="510"/>
                  </a:lnTo>
                  <a:lnTo>
                    <a:pt x="3139" y="420"/>
                  </a:lnTo>
                  <a:lnTo>
                    <a:pt x="3348" y="324"/>
                  </a:lnTo>
                  <a:lnTo>
                    <a:pt x="3551" y="234"/>
                  </a:lnTo>
                  <a:lnTo>
                    <a:pt x="3749" y="138"/>
                  </a:lnTo>
                  <a:lnTo>
                    <a:pt x="3934" y="48"/>
                  </a:lnTo>
                  <a:lnTo>
                    <a:pt x="3934" y="0"/>
                  </a:lnTo>
                  <a:lnTo>
                    <a:pt x="3743" y="96"/>
                  </a:lnTo>
                  <a:lnTo>
                    <a:pt x="3539" y="192"/>
                  </a:lnTo>
                  <a:lnTo>
                    <a:pt x="3330" y="288"/>
                  </a:lnTo>
                  <a:lnTo>
                    <a:pt x="3115" y="384"/>
                  </a:lnTo>
                  <a:lnTo>
                    <a:pt x="2888" y="480"/>
                  </a:lnTo>
                  <a:lnTo>
                    <a:pt x="2654" y="576"/>
                  </a:lnTo>
                  <a:lnTo>
                    <a:pt x="2409" y="672"/>
                  </a:lnTo>
                  <a:lnTo>
                    <a:pt x="2164" y="768"/>
                  </a:lnTo>
                  <a:lnTo>
                    <a:pt x="1907" y="864"/>
                  </a:lnTo>
                  <a:lnTo>
                    <a:pt x="1650" y="960"/>
                  </a:lnTo>
                  <a:lnTo>
                    <a:pt x="1112" y="1145"/>
                  </a:lnTo>
                  <a:lnTo>
                    <a:pt x="562" y="1331"/>
                  </a:lnTo>
                  <a:lnTo>
                    <a:pt x="0" y="1505"/>
                  </a:lnTo>
                  <a:lnTo>
                    <a:pt x="149" y="1505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latin typeface="Arial" charset="0"/>
                <a:cs typeface="Arial" charset="0"/>
              </a:endParaRPr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hidden">
            <a:xfrm>
              <a:off x="4025" y="3627"/>
              <a:ext cx="1733" cy="689"/>
            </a:xfrm>
            <a:custGeom>
              <a:avLst/>
              <a:gdLst>
                <a:gd name="T0" fmla="*/ 132 w 1728"/>
                <a:gd name="T1" fmla="*/ 689 h 689"/>
                <a:gd name="T2" fmla="*/ 584 w 1728"/>
                <a:gd name="T3" fmla="*/ 527 h 689"/>
                <a:gd name="T4" fmla="*/ 1014 w 1728"/>
                <a:gd name="T5" fmla="*/ 365 h 689"/>
                <a:gd name="T6" fmla="*/ 1211 w 1728"/>
                <a:gd name="T7" fmla="*/ 287 h 689"/>
                <a:gd name="T8" fmla="*/ 1425 w 1728"/>
                <a:gd name="T9" fmla="*/ 203 h 689"/>
                <a:gd name="T10" fmla="*/ 1632 w 1728"/>
                <a:gd name="T11" fmla="*/ 126 h 689"/>
                <a:gd name="T12" fmla="*/ 1813 w 1728"/>
                <a:gd name="T13" fmla="*/ 48 h 689"/>
                <a:gd name="T14" fmla="*/ 1813 w 1728"/>
                <a:gd name="T15" fmla="*/ 0 h 689"/>
                <a:gd name="T16" fmla="*/ 1609 w 1728"/>
                <a:gd name="T17" fmla="*/ 84 h 689"/>
                <a:gd name="T18" fmla="*/ 1395 w 1728"/>
                <a:gd name="T19" fmla="*/ 167 h 689"/>
                <a:gd name="T20" fmla="*/ 1169 w 1728"/>
                <a:gd name="T21" fmla="*/ 257 h 689"/>
                <a:gd name="T22" fmla="*/ 954 w 1728"/>
                <a:gd name="T23" fmla="*/ 341 h 689"/>
                <a:gd name="T24" fmla="*/ 471 w 1728"/>
                <a:gd name="T25" fmla="*/ 515 h 689"/>
                <a:gd name="T26" fmla="*/ 0 w 1728"/>
                <a:gd name="T27" fmla="*/ 689 h 689"/>
                <a:gd name="T28" fmla="*/ 132 w 1728"/>
                <a:gd name="T29" fmla="*/ 689 h 689"/>
                <a:gd name="T30" fmla="*/ 132 w 1728"/>
                <a:gd name="T31" fmla="*/ 689 h 68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1728" h="689">
                  <a:moveTo>
                    <a:pt x="132" y="689"/>
                  </a:moveTo>
                  <a:lnTo>
                    <a:pt x="550" y="527"/>
                  </a:lnTo>
                  <a:lnTo>
                    <a:pt x="963" y="365"/>
                  </a:lnTo>
                  <a:lnTo>
                    <a:pt x="1160" y="287"/>
                  </a:lnTo>
                  <a:lnTo>
                    <a:pt x="1357" y="203"/>
                  </a:lnTo>
                  <a:lnTo>
                    <a:pt x="1549" y="126"/>
                  </a:lnTo>
                  <a:lnTo>
                    <a:pt x="1728" y="48"/>
                  </a:lnTo>
                  <a:lnTo>
                    <a:pt x="1728" y="0"/>
                  </a:lnTo>
                  <a:lnTo>
                    <a:pt x="1531" y="84"/>
                  </a:lnTo>
                  <a:lnTo>
                    <a:pt x="1327" y="167"/>
                  </a:lnTo>
                  <a:lnTo>
                    <a:pt x="1118" y="257"/>
                  </a:lnTo>
                  <a:lnTo>
                    <a:pt x="903" y="341"/>
                  </a:lnTo>
                  <a:lnTo>
                    <a:pt x="454" y="515"/>
                  </a:lnTo>
                  <a:lnTo>
                    <a:pt x="0" y="689"/>
                  </a:lnTo>
                  <a:lnTo>
                    <a:pt x="132" y="689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latin typeface="Arial" charset="0"/>
                <a:cs typeface="Arial" charset="0"/>
              </a:endParaRPr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hidden">
            <a:xfrm>
              <a:off x="0" y="0"/>
              <a:ext cx="5578" cy="3447"/>
            </a:xfrm>
            <a:custGeom>
              <a:avLst/>
              <a:gdLst>
                <a:gd name="T0" fmla="*/ 5857 w 5561"/>
                <a:gd name="T1" fmla="*/ 929 h 3447"/>
                <a:gd name="T2" fmla="*/ 5831 w 5561"/>
                <a:gd name="T3" fmla="*/ 773 h 3447"/>
                <a:gd name="T4" fmla="*/ 5743 w 5561"/>
                <a:gd name="T5" fmla="*/ 629 h 3447"/>
                <a:gd name="T6" fmla="*/ 5611 w 5561"/>
                <a:gd name="T7" fmla="*/ 492 h 3447"/>
                <a:gd name="T8" fmla="*/ 5421 w 5561"/>
                <a:gd name="T9" fmla="*/ 366 h 3447"/>
                <a:gd name="T10" fmla="*/ 5183 w 5561"/>
                <a:gd name="T11" fmla="*/ 252 h 3447"/>
                <a:gd name="T12" fmla="*/ 4900 w 5561"/>
                <a:gd name="T13" fmla="*/ 144 h 3447"/>
                <a:gd name="T14" fmla="*/ 4573 w 5561"/>
                <a:gd name="T15" fmla="*/ 48 h 3447"/>
                <a:gd name="T16" fmla="*/ 4213 w 5561"/>
                <a:gd name="T17" fmla="*/ 0 h 3447"/>
                <a:gd name="T18" fmla="*/ 4592 w 5561"/>
                <a:gd name="T19" fmla="*/ 90 h 3447"/>
                <a:gd name="T20" fmla="*/ 4919 w 5561"/>
                <a:gd name="T21" fmla="*/ 192 h 3447"/>
                <a:gd name="T22" fmla="*/ 5195 w 5561"/>
                <a:gd name="T23" fmla="*/ 306 h 3447"/>
                <a:gd name="T24" fmla="*/ 5421 w 5561"/>
                <a:gd name="T25" fmla="*/ 426 h 3447"/>
                <a:gd name="T26" fmla="*/ 5598 w 5561"/>
                <a:gd name="T27" fmla="*/ 557 h 3447"/>
                <a:gd name="T28" fmla="*/ 5718 w 5561"/>
                <a:gd name="T29" fmla="*/ 701 h 3447"/>
                <a:gd name="T30" fmla="*/ 5781 w 5561"/>
                <a:gd name="T31" fmla="*/ 851 h 3447"/>
                <a:gd name="T32" fmla="*/ 5781 w 5561"/>
                <a:gd name="T33" fmla="*/ 1013 h 3447"/>
                <a:gd name="T34" fmla="*/ 5730 w 5561"/>
                <a:gd name="T35" fmla="*/ 1163 h 3447"/>
                <a:gd name="T36" fmla="*/ 5630 w 5561"/>
                <a:gd name="T37" fmla="*/ 1319 h 3447"/>
                <a:gd name="T38" fmla="*/ 5478 w 5561"/>
                <a:gd name="T39" fmla="*/ 1475 h 3447"/>
                <a:gd name="T40" fmla="*/ 5285 w 5561"/>
                <a:gd name="T41" fmla="*/ 1630 h 3447"/>
                <a:gd name="T42" fmla="*/ 5044 w 5561"/>
                <a:gd name="T43" fmla="*/ 1786 h 3447"/>
                <a:gd name="T44" fmla="*/ 4765 w 5561"/>
                <a:gd name="T45" fmla="*/ 1948 h 3447"/>
                <a:gd name="T46" fmla="*/ 4437 w 5561"/>
                <a:gd name="T47" fmla="*/ 2104 h 3447"/>
                <a:gd name="T48" fmla="*/ 4079 w 5561"/>
                <a:gd name="T49" fmla="*/ 2260 h 3447"/>
                <a:gd name="T50" fmla="*/ 3685 w 5561"/>
                <a:gd name="T51" fmla="*/ 2416 h 3447"/>
                <a:gd name="T52" fmla="*/ 3252 w 5561"/>
                <a:gd name="T53" fmla="*/ 2566 h 3447"/>
                <a:gd name="T54" fmla="*/ 2779 w 5561"/>
                <a:gd name="T55" fmla="*/ 2715 h 3447"/>
                <a:gd name="T56" fmla="*/ 2283 w 5561"/>
                <a:gd name="T57" fmla="*/ 2865 h 3447"/>
                <a:gd name="T58" fmla="*/ 1747 w 5561"/>
                <a:gd name="T59" fmla="*/ 3009 h 3447"/>
                <a:gd name="T60" fmla="*/ 1201 w 5561"/>
                <a:gd name="T61" fmla="*/ 3147 h 3447"/>
                <a:gd name="T62" fmla="*/ 614 w 5561"/>
                <a:gd name="T63" fmla="*/ 3279 h 3447"/>
                <a:gd name="T64" fmla="*/ 0 w 5561"/>
                <a:gd name="T65" fmla="*/ 3447 h 3447"/>
                <a:gd name="T66" fmla="*/ 918 w 5561"/>
                <a:gd name="T67" fmla="*/ 3249 h 3447"/>
                <a:gd name="T68" fmla="*/ 1488 w 5561"/>
                <a:gd name="T69" fmla="*/ 3105 h 3447"/>
                <a:gd name="T70" fmla="*/ 2039 w 5561"/>
                <a:gd name="T71" fmla="*/ 2961 h 3447"/>
                <a:gd name="T72" fmla="*/ 2567 w 5561"/>
                <a:gd name="T73" fmla="*/ 2817 h 3447"/>
                <a:gd name="T74" fmla="*/ 3053 w 5561"/>
                <a:gd name="T75" fmla="*/ 2668 h 3447"/>
                <a:gd name="T76" fmla="*/ 3506 w 5561"/>
                <a:gd name="T77" fmla="*/ 2512 h 3447"/>
                <a:gd name="T78" fmla="*/ 3932 w 5561"/>
                <a:gd name="T79" fmla="*/ 2356 h 3447"/>
                <a:gd name="T80" fmla="*/ 4317 w 5561"/>
                <a:gd name="T81" fmla="*/ 2200 h 3447"/>
                <a:gd name="T82" fmla="*/ 4663 w 5561"/>
                <a:gd name="T83" fmla="*/ 2038 h 3447"/>
                <a:gd name="T84" fmla="*/ 4971 w 5561"/>
                <a:gd name="T85" fmla="*/ 1876 h 3447"/>
                <a:gd name="T86" fmla="*/ 5234 w 5561"/>
                <a:gd name="T87" fmla="*/ 1720 h 3447"/>
                <a:gd name="T88" fmla="*/ 5453 w 5561"/>
                <a:gd name="T89" fmla="*/ 1559 h 3447"/>
                <a:gd name="T90" fmla="*/ 5624 w 5561"/>
                <a:gd name="T91" fmla="*/ 1397 h 3447"/>
                <a:gd name="T92" fmla="*/ 5749 w 5561"/>
                <a:gd name="T93" fmla="*/ 1241 h 3447"/>
                <a:gd name="T94" fmla="*/ 5831 w 5561"/>
                <a:gd name="T95" fmla="*/ 1085 h 3447"/>
                <a:gd name="T96" fmla="*/ 5851 w 5561"/>
                <a:gd name="T97" fmla="*/ 1007 h 3447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5561" h="3447">
                  <a:moveTo>
                    <a:pt x="5555" y="1007"/>
                  </a:moveTo>
                  <a:lnTo>
                    <a:pt x="5561" y="929"/>
                  </a:lnTo>
                  <a:lnTo>
                    <a:pt x="5555" y="851"/>
                  </a:lnTo>
                  <a:lnTo>
                    <a:pt x="5537" y="773"/>
                  </a:lnTo>
                  <a:lnTo>
                    <a:pt x="5501" y="701"/>
                  </a:lnTo>
                  <a:lnTo>
                    <a:pt x="5453" y="629"/>
                  </a:lnTo>
                  <a:lnTo>
                    <a:pt x="5399" y="563"/>
                  </a:lnTo>
                  <a:lnTo>
                    <a:pt x="5327" y="492"/>
                  </a:lnTo>
                  <a:lnTo>
                    <a:pt x="5244" y="432"/>
                  </a:lnTo>
                  <a:lnTo>
                    <a:pt x="5148" y="366"/>
                  </a:lnTo>
                  <a:lnTo>
                    <a:pt x="5040" y="306"/>
                  </a:lnTo>
                  <a:lnTo>
                    <a:pt x="4921" y="252"/>
                  </a:lnTo>
                  <a:lnTo>
                    <a:pt x="4795" y="198"/>
                  </a:lnTo>
                  <a:lnTo>
                    <a:pt x="4652" y="144"/>
                  </a:lnTo>
                  <a:lnTo>
                    <a:pt x="4502" y="90"/>
                  </a:lnTo>
                  <a:lnTo>
                    <a:pt x="4341" y="48"/>
                  </a:lnTo>
                  <a:lnTo>
                    <a:pt x="4167" y="0"/>
                  </a:lnTo>
                  <a:lnTo>
                    <a:pt x="4000" y="0"/>
                  </a:lnTo>
                  <a:lnTo>
                    <a:pt x="4185" y="42"/>
                  </a:lnTo>
                  <a:lnTo>
                    <a:pt x="4359" y="90"/>
                  </a:lnTo>
                  <a:lnTo>
                    <a:pt x="4520" y="138"/>
                  </a:lnTo>
                  <a:lnTo>
                    <a:pt x="4670" y="192"/>
                  </a:lnTo>
                  <a:lnTo>
                    <a:pt x="4807" y="246"/>
                  </a:lnTo>
                  <a:lnTo>
                    <a:pt x="4933" y="306"/>
                  </a:lnTo>
                  <a:lnTo>
                    <a:pt x="5046" y="366"/>
                  </a:lnTo>
                  <a:lnTo>
                    <a:pt x="5148" y="426"/>
                  </a:lnTo>
                  <a:lnTo>
                    <a:pt x="5238" y="492"/>
                  </a:lnTo>
                  <a:lnTo>
                    <a:pt x="5315" y="557"/>
                  </a:lnTo>
                  <a:lnTo>
                    <a:pt x="5381" y="629"/>
                  </a:lnTo>
                  <a:lnTo>
                    <a:pt x="5429" y="701"/>
                  </a:lnTo>
                  <a:lnTo>
                    <a:pt x="5465" y="779"/>
                  </a:lnTo>
                  <a:lnTo>
                    <a:pt x="5489" y="851"/>
                  </a:lnTo>
                  <a:lnTo>
                    <a:pt x="5495" y="935"/>
                  </a:lnTo>
                  <a:lnTo>
                    <a:pt x="5489" y="1013"/>
                  </a:lnTo>
                  <a:lnTo>
                    <a:pt x="5471" y="1091"/>
                  </a:lnTo>
                  <a:lnTo>
                    <a:pt x="5441" y="1163"/>
                  </a:lnTo>
                  <a:lnTo>
                    <a:pt x="5399" y="1241"/>
                  </a:lnTo>
                  <a:lnTo>
                    <a:pt x="5345" y="1319"/>
                  </a:lnTo>
                  <a:lnTo>
                    <a:pt x="5280" y="1397"/>
                  </a:lnTo>
                  <a:lnTo>
                    <a:pt x="5202" y="1475"/>
                  </a:lnTo>
                  <a:lnTo>
                    <a:pt x="5118" y="1553"/>
                  </a:lnTo>
                  <a:lnTo>
                    <a:pt x="5017" y="1630"/>
                  </a:lnTo>
                  <a:lnTo>
                    <a:pt x="4909" y="1708"/>
                  </a:lnTo>
                  <a:lnTo>
                    <a:pt x="4789" y="1786"/>
                  </a:lnTo>
                  <a:lnTo>
                    <a:pt x="4664" y="1870"/>
                  </a:lnTo>
                  <a:lnTo>
                    <a:pt x="4526" y="1948"/>
                  </a:lnTo>
                  <a:lnTo>
                    <a:pt x="4377" y="2026"/>
                  </a:lnTo>
                  <a:lnTo>
                    <a:pt x="4215" y="2104"/>
                  </a:lnTo>
                  <a:lnTo>
                    <a:pt x="4048" y="2182"/>
                  </a:lnTo>
                  <a:lnTo>
                    <a:pt x="3875" y="2260"/>
                  </a:lnTo>
                  <a:lnTo>
                    <a:pt x="3689" y="2338"/>
                  </a:lnTo>
                  <a:lnTo>
                    <a:pt x="3498" y="2416"/>
                  </a:lnTo>
                  <a:lnTo>
                    <a:pt x="3295" y="2488"/>
                  </a:lnTo>
                  <a:lnTo>
                    <a:pt x="3085" y="2566"/>
                  </a:lnTo>
                  <a:lnTo>
                    <a:pt x="2864" y="2644"/>
                  </a:lnTo>
                  <a:lnTo>
                    <a:pt x="2643" y="2715"/>
                  </a:lnTo>
                  <a:lnTo>
                    <a:pt x="2410" y="2793"/>
                  </a:lnTo>
                  <a:lnTo>
                    <a:pt x="2164" y="2865"/>
                  </a:lnTo>
                  <a:lnTo>
                    <a:pt x="1919" y="2937"/>
                  </a:lnTo>
                  <a:lnTo>
                    <a:pt x="1662" y="3009"/>
                  </a:lnTo>
                  <a:lnTo>
                    <a:pt x="1399" y="3075"/>
                  </a:lnTo>
                  <a:lnTo>
                    <a:pt x="1136" y="3147"/>
                  </a:lnTo>
                  <a:lnTo>
                    <a:pt x="861" y="3213"/>
                  </a:lnTo>
                  <a:lnTo>
                    <a:pt x="580" y="3279"/>
                  </a:lnTo>
                  <a:lnTo>
                    <a:pt x="0" y="3411"/>
                  </a:lnTo>
                  <a:lnTo>
                    <a:pt x="0" y="3447"/>
                  </a:lnTo>
                  <a:lnTo>
                    <a:pt x="586" y="3315"/>
                  </a:lnTo>
                  <a:lnTo>
                    <a:pt x="867" y="3249"/>
                  </a:lnTo>
                  <a:lnTo>
                    <a:pt x="1148" y="3177"/>
                  </a:lnTo>
                  <a:lnTo>
                    <a:pt x="1417" y="3105"/>
                  </a:lnTo>
                  <a:lnTo>
                    <a:pt x="1680" y="3039"/>
                  </a:lnTo>
                  <a:lnTo>
                    <a:pt x="1937" y="2961"/>
                  </a:lnTo>
                  <a:lnTo>
                    <a:pt x="2188" y="2889"/>
                  </a:lnTo>
                  <a:lnTo>
                    <a:pt x="2434" y="2817"/>
                  </a:lnTo>
                  <a:lnTo>
                    <a:pt x="2673" y="2739"/>
                  </a:lnTo>
                  <a:lnTo>
                    <a:pt x="2900" y="2668"/>
                  </a:lnTo>
                  <a:lnTo>
                    <a:pt x="3121" y="2590"/>
                  </a:lnTo>
                  <a:lnTo>
                    <a:pt x="3330" y="2512"/>
                  </a:lnTo>
                  <a:lnTo>
                    <a:pt x="3534" y="2434"/>
                  </a:lnTo>
                  <a:lnTo>
                    <a:pt x="3731" y="2356"/>
                  </a:lnTo>
                  <a:lnTo>
                    <a:pt x="3916" y="2278"/>
                  </a:lnTo>
                  <a:lnTo>
                    <a:pt x="4096" y="2200"/>
                  </a:lnTo>
                  <a:lnTo>
                    <a:pt x="4263" y="2116"/>
                  </a:lnTo>
                  <a:lnTo>
                    <a:pt x="4425" y="2038"/>
                  </a:lnTo>
                  <a:lnTo>
                    <a:pt x="4574" y="1960"/>
                  </a:lnTo>
                  <a:lnTo>
                    <a:pt x="4718" y="1876"/>
                  </a:lnTo>
                  <a:lnTo>
                    <a:pt x="4849" y="1798"/>
                  </a:lnTo>
                  <a:lnTo>
                    <a:pt x="4969" y="1720"/>
                  </a:lnTo>
                  <a:lnTo>
                    <a:pt x="5076" y="1636"/>
                  </a:lnTo>
                  <a:lnTo>
                    <a:pt x="5178" y="1559"/>
                  </a:lnTo>
                  <a:lnTo>
                    <a:pt x="5262" y="1481"/>
                  </a:lnTo>
                  <a:lnTo>
                    <a:pt x="5339" y="1397"/>
                  </a:lnTo>
                  <a:lnTo>
                    <a:pt x="5405" y="1319"/>
                  </a:lnTo>
                  <a:lnTo>
                    <a:pt x="5459" y="1241"/>
                  </a:lnTo>
                  <a:lnTo>
                    <a:pt x="5507" y="1163"/>
                  </a:lnTo>
                  <a:lnTo>
                    <a:pt x="5537" y="1085"/>
                  </a:lnTo>
                  <a:lnTo>
                    <a:pt x="5555" y="1007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latin typeface="Arial" charset="0"/>
                <a:cs typeface="Arial" charset="0"/>
              </a:endParaRPr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hidden">
            <a:xfrm>
              <a:off x="4942" y="0"/>
              <a:ext cx="816" cy="276"/>
            </a:xfrm>
            <a:custGeom>
              <a:avLst/>
              <a:gdLst/>
              <a:ahLst/>
              <a:cxnLst>
                <a:cxn ang="0">
                  <a:pos x="813" y="222"/>
                </a:cxn>
                <a:cxn ang="0">
                  <a:pos x="670" y="162"/>
                </a:cxn>
                <a:cxn ang="0">
                  <a:pos x="514" y="108"/>
                </a:cxn>
                <a:cxn ang="0">
                  <a:pos x="347" y="54"/>
                </a:cxn>
                <a:cxn ang="0">
                  <a:pos x="167" y="0"/>
                </a:cxn>
                <a:cxn ang="0">
                  <a:pos x="0" y="0"/>
                </a:cxn>
                <a:cxn ang="0">
                  <a:pos x="227" y="60"/>
                </a:cxn>
                <a:cxn ang="0">
                  <a:pos x="442" y="132"/>
                </a:cxn>
                <a:cxn ang="0">
                  <a:pos x="634" y="204"/>
                </a:cxn>
                <a:cxn ang="0">
                  <a:pos x="813" y="276"/>
                </a:cxn>
                <a:cxn ang="0">
                  <a:pos x="813" y="222"/>
                </a:cxn>
                <a:cxn ang="0">
                  <a:pos x="813" y="222"/>
                </a:cxn>
              </a:cxnLst>
              <a:rect l="0" t="0" r="r" b="b"/>
              <a:pathLst>
                <a:path w="813" h="276">
                  <a:moveTo>
                    <a:pt x="813" y="222"/>
                  </a:moveTo>
                  <a:lnTo>
                    <a:pt x="670" y="162"/>
                  </a:lnTo>
                  <a:lnTo>
                    <a:pt x="514" y="108"/>
                  </a:lnTo>
                  <a:lnTo>
                    <a:pt x="347" y="54"/>
                  </a:lnTo>
                  <a:lnTo>
                    <a:pt x="167" y="0"/>
                  </a:lnTo>
                  <a:lnTo>
                    <a:pt x="0" y="0"/>
                  </a:lnTo>
                  <a:lnTo>
                    <a:pt x="227" y="60"/>
                  </a:lnTo>
                  <a:lnTo>
                    <a:pt x="442" y="132"/>
                  </a:lnTo>
                  <a:lnTo>
                    <a:pt x="634" y="204"/>
                  </a:lnTo>
                  <a:lnTo>
                    <a:pt x="813" y="276"/>
                  </a:lnTo>
                  <a:lnTo>
                    <a:pt x="813" y="222"/>
                  </a:lnTo>
                  <a:lnTo>
                    <a:pt x="813" y="222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5000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0" cmpd="sng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latin typeface="Arial" charset="0"/>
                <a:cs typeface="Arial" charset="0"/>
              </a:endParaRPr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hidden">
            <a:xfrm>
              <a:off x="0" y="1984"/>
              <a:ext cx="5758" cy="2098"/>
            </a:xfrm>
            <a:custGeom>
              <a:avLst/>
              <a:gdLst>
                <a:gd name="T0" fmla="*/ 6054 w 5740"/>
                <a:gd name="T1" fmla="*/ 0 h 2098"/>
                <a:gd name="T2" fmla="*/ 5946 w 5740"/>
                <a:gd name="T3" fmla="*/ 72 h 2098"/>
                <a:gd name="T4" fmla="*/ 5840 w 5740"/>
                <a:gd name="T5" fmla="*/ 138 h 2098"/>
                <a:gd name="T6" fmla="*/ 5719 w 5740"/>
                <a:gd name="T7" fmla="*/ 210 h 2098"/>
                <a:gd name="T8" fmla="*/ 5593 w 5740"/>
                <a:gd name="T9" fmla="*/ 276 h 2098"/>
                <a:gd name="T10" fmla="*/ 5327 w 5740"/>
                <a:gd name="T11" fmla="*/ 414 h 2098"/>
                <a:gd name="T12" fmla="*/ 5037 w 5740"/>
                <a:gd name="T13" fmla="*/ 552 h 2098"/>
                <a:gd name="T14" fmla="*/ 4722 w 5740"/>
                <a:gd name="T15" fmla="*/ 690 h 2098"/>
                <a:gd name="T16" fmla="*/ 4389 w 5740"/>
                <a:gd name="T17" fmla="*/ 827 h 2098"/>
                <a:gd name="T18" fmla="*/ 4034 w 5740"/>
                <a:gd name="T19" fmla="*/ 959 h 2098"/>
                <a:gd name="T20" fmla="*/ 3655 w 5740"/>
                <a:gd name="T21" fmla="*/ 1091 h 2098"/>
                <a:gd name="T22" fmla="*/ 3261 w 5740"/>
                <a:gd name="T23" fmla="*/ 1223 h 2098"/>
                <a:gd name="T24" fmla="*/ 2848 w 5740"/>
                <a:gd name="T25" fmla="*/ 1355 h 2098"/>
                <a:gd name="T26" fmla="*/ 2404 w 5740"/>
                <a:gd name="T27" fmla="*/ 1481 h 2098"/>
                <a:gd name="T28" fmla="*/ 1962 w 5740"/>
                <a:gd name="T29" fmla="*/ 1601 h 2098"/>
                <a:gd name="T30" fmla="*/ 1497 w 5740"/>
                <a:gd name="T31" fmla="*/ 1721 h 2098"/>
                <a:gd name="T32" fmla="*/ 1008 w 5740"/>
                <a:gd name="T33" fmla="*/ 1834 h 2098"/>
                <a:gd name="T34" fmla="*/ 518 w 5740"/>
                <a:gd name="T35" fmla="*/ 1948 h 2098"/>
                <a:gd name="T36" fmla="*/ 0 w 5740"/>
                <a:gd name="T37" fmla="*/ 2056 h 2098"/>
                <a:gd name="T38" fmla="*/ 0 w 5740"/>
                <a:gd name="T39" fmla="*/ 2098 h 2098"/>
                <a:gd name="T40" fmla="*/ 511 w 5740"/>
                <a:gd name="T41" fmla="*/ 1990 h 2098"/>
                <a:gd name="T42" fmla="*/ 1002 w 5740"/>
                <a:gd name="T43" fmla="*/ 1882 h 2098"/>
                <a:gd name="T44" fmla="*/ 1482 w 5740"/>
                <a:gd name="T45" fmla="*/ 1763 h 2098"/>
                <a:gd name="T46" fmla="*/ 1944 w 5740"/>
                <a:gd name="T47" fmla="*/ 1649 h 2098"/>
                <a:gd name="T48" fmla="*/ 2385 w 5740"/>
                <a:gd name="T49" fmla="*/ 1523 h 2098"/>
                <a:gd name="T50" fmla="*/ 2828 w 5740"/>
                <a:gd name="T51" fmla="*/ 1397 h 2098"/>
                <a:gd name="T52" fmla="*/ 3237 w 5740"/>
                <a:gd name="T53" fmla="*/ 1271 h 2098"/>
                <a:gd name="T54" fmla="*/ 3631 w 5740"/>
                <a:gd name="T55" fmla="*/ 1139 h 2098"/>
                <a:gd name="T56" fmla="*/ 4008 w 5740"/>
                <a:gd name="T57" fmla="*/ 1007 h 2098"/>
                <a:gd name="T58" fmla="*/ 4363 w 5740"/>
                <a:gd name="T59" fmla="*/ 875 h 2098"/>
                <a:gd name="T60" fmla="*/ 4703 w 5740"/>
                <a:gd name="T61" fmla="*/ 737 h 2098"/>
                <a:gd name="T62" fmla="*/ 5018 w 5740"/>
                <a:gd name="T63" fmla="*/ 600 h 2098"/>
                <a:gd name="T64" fmla="*/ 5315 w 5740"/>
                <a:gd name="T65" fmla="*/ 462 h 2098"/>
                <a:gd name="T66" fmla="*/ 5581 w 5740"/>
                <a:gd name="T67" fmla="*/ 324 h 2098"/>
                <a:gd name="T68" fmla="*/ 5834 w 5740"/>
                <a:gd name="T69" fmla="*/ 186 h 2098"/>
                <a:gd name="T70" fmla="*/ 6054 w 5740"/>
                <a:gd name="T71" fmla="*/ 48 h 2098"/>
                <a:gd name="T72" fmla="*/ 6054 w 5740"/>
                <a:gd name="T73" fmla="*/ 0 h 2098"/>
                <a:gd name="T74" fmla="*/ 6054 w 5740"/>
                <a:gd name="T75" fmla="*/ 0 h 2098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5740" h="2098">
                  <a:moveTo>
                    <a:pt x="5740" y="0"/>
                  </a:moveTo>
                  <a:lnTo>
                    <a:pt x="5638" y="72"/>
                  </a:lnTo>
                  <a:lnTo>
                    <a:pt x="5537" y="138"/>
                  </a:lnTo>
                  <a:lnTo>
                    <a:pt x="5423" y="210"/>
                  </a:lnTo>
                  <a:lnTo>
                    <a:pt x="5304" y="276"/>
                  </a:lnTo>
                  <a:lnTo>
                    <a:pt x="5052" y="414"/>
                  </a:lnTo>
                  <a:lnTo>
                    <a:pt x="4777" y="552"/>
                  </a:lnTo>
                  <a:lnTo>
                    <a:pt x="4478" y="690"/>
                  </a:lnTo>
                  <a:lnTo>
                    <a:pt x="4162" y="827"/>
                  </a:lnTo>
                  <a:lnTo>
                    <a:pt x="3827" y="959"/>
                  </a:lnTo>
                  <a:lnTo>
                    <a:pt x="3468" y="1091"/>
                  </a:lnTo>
                  <a:lnTo>
                    <a:pt x="3091" y="1223"/>
                  </a:lnTo>
                  <a:lnTo>
                    <a:pt x="2697" y="1355"/>
                  </a:lnTo>
                  <a:lnTo>
                    <a:pt x="2284" y="1481"/>
                  </a:lnTo>
                  <a:lnTo>
                    <a:pt x="1860" y="1601"/>
                  </a:lnTo>
                  <a:lnTo>
                    <a:pt x="1417" y="1721"/>
                  </a:lnTo>
                  <a:lnTo>
                    <a:pt x="957" y="1834"/>
                  </a:lnTo>
                  <a:lnTo>
                    <a:pt x="484" y="1948"/>
                  </a:lnTo>
                  <a:lnTo>
                    <a:pt x="0" y="2056"/>
                  </a:lnTo>
                  <a:lnTo>
                    <a:pt x="0" y="2098"/>
                  </a:lnTo>
                  <a:lnTo>
                    <a:pt x="478" y="1990"/>
                  </a:lnTo>
                  <a:lnTo>
                    <a:pt x="951" y="1882"/>
                  </a:lnTo>
                  <a:lnTo>
                    <a:pt x="1405" y="1763"/>
                  </a:lnTo>
                  <a:lnTo>
                    <a:pt x="1842" y="1649"/>
                  </a:lnTo>
                  <a:lnTo>
                    <a:pt x="2266" y="1523"/>
                  </a:lnTo>
                  <a:lnTo>
                    <a:pt x="2679" y="1397"/>
                  </a:lnTo>
                  <a:lnTo>
                    <a:pt x="3067" y="1271"/>
                  </a:lnTo>
                  <a:lnTo>
                    <a:pt x="3444" y="1139"/>
                  </a:lnTo>
                  <a:lnTo>
                    <a:pt x="3803" y="1007"/>
                  </a:lnTo>
                  <a:lnTo>
                    <a:pt x="4138" y="875"/>
                  </a:lnTo>
                  <a:lnTo>
                    <a:pt x="4460" y="737"/>
                  </a:lnTo>
                  <a:lnTo>
                    <a:pt x="4759" y="600"/>
                  </a:lnTo>
                  <a:lnTo>
                    <a:pt x="5040" y="462"/>
                  </a:lnTo>
                  <a:lnTo>
                    <a:pt x="5292" y="324"/>
                  </a:lnTo>
                  <a:lnTo>
                    <a:pt x="5531" y="186"/>
                  </a:lnTo>
                  <a:lnTo>
                    <a:pt x="5740" y="48"/>
                  </a:lnTo>
                  <a:lnTo>
                    <a:pt x="574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latin typeface="Arial" charset="0"/>
                <a:cs typeface="Arial" charset="0"/>
              </a:endParaRPr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hidden">
            <a:xfrm>
              <a:off x="0" y="102"/>
              <a:ext cx="1961" cy="1265"/>
            </a:xfrm>
            <a:custGeom>
              <a:avLst/>
              <a:gdLst>
                <a:gd name="T0" fmla="*/ 2057 w 1955"/>
                <a:gd name="T1" fmla="*/ 485 h 1265"/>
                <a:gd name="T2" fmla="*/ 2003 w 1955"/>
                <a:gd name="T3" fmla="*/ 390 h 1265"/>
                <a:gd name="T4" fmla="*/ 1867 w 1955"/>
                <a:gd name="T5" fmla="*/ 306 h 1265"/>
                <a:gd name="T6" fmla="*/ 1664 w 1955"/>
                <a:gd name="T7" fmla="*/ 228 h 1265"/>
                <a:gd name="T8" fmla="*/ 1395 w 1955"/>
                <a:gd name="T9" fmla="*/ 162 h 1265"/>
                <a:gd name="T10" fmla="*/ 1061 w 1955"/>
                <a:gd name="T11" fmla="*/ 102 h 1265"/>
                <a:gd name="T12" fmla="*/ 680 w 1955"/>
                <a:gd name="T13" fmla="*/ 54 h 1265"/>
                <a:gd name="T14" fmla="*/ 244 w 1955"/>
                <a:gd name="T15" fmla="*/ 18 h 1265"/>
                <a:gd name="T16" fmla="*/ 0 w 1955"/>
                <a:gd name="T17" fmla="*/ 12 h 1265"/>
                <a:gd name="T18" fmla="*/ 448 w 1955"/>
                <a:gd name="T19" fmla="*/ 48 h 1265"/>
                <a:gd name="T20" fmla="*/ 863 w 1955"/>
                <a:gd name="T21" fmla="*/ 90 h 1265"/>
                <a:gd name="T22" fmla="*/ 1216 w 1955"/>
                <a:gd name="T23" fmla="*/ 144 h 1265"/>
                <a:gd name="T24" fmla="*/ 1497 w 1955"/>
                <a:gd name="T25" fmla="*/ 204 h 1265"/>
                <a:gd name="T26" fmla="*/ 1723 w 1955"/>
                <a:gd name="T27" fmla="*/ 276 h 1265"/>
                <a:gd name="T28" fmla="*/ 1896 w 1955"/>
                <a:gd name="T29" fmla="*/ 360 h 1265"/>
                <a:gd name="T30" fmla="*/ 1985 w 1955"/>
                <a:gd name="T31" fmla="*/ 443 h 1265"/>
                <a:gd name="T32" fmla="*/ 2003 w 1955"/>
                <a:gd name="T33" fmla="*/ 539 h 1265"/>
                <a:gd name="T34" fmla="*/ 1956 w 1955"/>
                <a:gd name="T35" fmla="*/ 629 h 1265"/>
                <a:gd name="T36" fmla="*/ 1838 w 1955"/>
                <a:gd name="T37" fmla="*/ 719 h 1265"/>
                <a:gd name="T38" fmla="*/ 1664 w 1955"/>
                <a:gd name="T39" fmla="*/ 809 h 1265"/>
                <a:gd name="T40" fmla="*/ 1425 w 1955"/>
                <a:gd name="T41" fmla="*/ 899 h 1265"/>
                <a:gd name="T42" fmla="*/ 1139 w 1955"/>
                <a:gd name="T43" fmla="*/ 989 h 1265"/>
                <a:gd name="T44" fmla="*/ 799 w 1955"/>
                <a:gd name="T45" fmla="*/ 1073 h 1265"/>
                <a:gd name="T46" fmla="*/ 424 w 1955"/>
                <a:gd name="T47" fmla="*/ 1157 h 1265"/>
                <a:gd name="T48" fmla="*/ 0 w 1955"/>
                <a:gd name="T49" fmla="*/ 1241 h 1265"/>
                <a:gd name="T50" fmla="*/ 232 w 1955"/>
                <a:gd name="T51" fmla="*/ 1223 h 1265"/>
                <a:gd name="T52" fmla="*/ 644 w 1955"/>
                <a:gd name="T53" fmla="*/ 1139 h 1265"/>
                <a:gd name="T54" fmla="*/ 1008 w 1955"/>
                <a:gd name="T55" fmla="*/ 1049 h 1265"/>
                <a:gd name="T56" fmla="*/ 1330 w 1955"/>
                <a:gd name="T57" fmla="*/ 959 h 1265"/>
                <a:gd name="T58" fmla="*/ 1598 w 1955"/>
                <a:gd name="T59" fmla="*/ 863 h 1265"/>
                <a:gd name="T60" fmla="*/ 1802 w 1955"/>
                <a:gd name="T61" fmla="*/ 767 h 1265"/>
                <a:gd name="T62" fmla="*/ 1962 w 1955"/>
                <a:gd name="T63" fmla="*/ 677 h 1265"/>
                <a:gd name="T64" fmla="*/ 2039 w 1955"/>
                <a:gd name="T65" fmla="*/ 581 h 1265"/>
                <a:gd name="T66" fmla="*/ 2057 w 1955"/>
                <a:gd name="T67" fmla="*/ 533 h 1265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1955" h="1265">
                  <a:moveTo>
                    <a:pt x="1955" y="533"/>
                  </a:moveTo>
                  <a:lnTo>
                    <a:pt x="1955" y="485"/>
                  </a:lnTo>
                  <a:lnTo>
                    <a:pt x="1937" y="438"/>
                  </a:lnTo>
                  <a:lnTo>
                    <a:pt x="1901" y="390"/>
                  </a:lnTo>
                  <a:lnTo>
                    <a:pt x="1842" y="348"/>
                  </a:lnTo>
                  <a:lnTo>
                    <a:pt x="1770" y="306"/>
                  </a:lnTo>
                  <a:lnTo>
                    <a:pt x="1686" y="270"/>
                  </a:lnTo>
                  <a:lnTo>
                    <a:pt x="1579" y="228"/>
                  </a:lnTo>
                  <a:lnTo>
                    <a:pt x="1459" y="198"/>
                  </a:lnTo>
                  <a:lnTo>
                    <a:pt x="1327" y="162"/>
                  </a:lnTo>
                  <a:lnTo>
                    <a:pt x="1178" y="132"/>
                  </a:lnTo>
                  <a:lnTo>
                    <a:pt x="1010" y="102"/>
                  </a:lnTo>
                  <a:lnTo>
                    <a:pt x="837" y="78"/>
                  </a:lnTo>
                  <a:lnTo>
                    <a:pt x="646" y="54"/>
                  </a:lnTo>
                  <a:lnTo>
                    <a:pt x="442" y="36"/>
                  </a:lnTo>
                  <a:lnTo>
                    <a:pt x="227" y="18"/>
                  </a:lnTo>
                  <a:lnTo>
                    <a:pt x="0" y="0"/>
                  </a:lnTo>
                  <a:lnTo>
                    <a:pt x="0" y="12"/>
                  </a:lnTo>
                  <a:lnTo>
                    <a:pt x="221" y="30"/>
                  </a:lnTo>
                  <a:lnTo>
                    <a:pt x="431" y="48"/>
                  </a:lnTo>
                  <a:lnTo>
                    <a:pt x="628" y="66"/>
                  </a:lnTo>
                  <a:lnTo>
                    <a:pt x="813" y="90"/>
                  </a:lnTo>
                  <a:lnTo>
                    <a:pt x="987" y="114"/>
                  </a:lnTo>
                  <a:lnTo>
                    <a:pt x="1148" y="144"/>
                  </a:lnTo>
                  <a:lnTo>
                    <a:pt x="1292" y="174"/>
                  </a:lnTo>
                  <a:lnTo>
                    <a:pt x="1423" y="204"/>
                  </a:lnTo>
                  <a:lnTo>
                    <a:pt x="1537" y="240"/>
                  </a:lnTo>
                  <a:lnTo>
                    <a:pt x="1638" y="276"/>
                  </a:lnTo>
                  <a:lnTo>
                    <a:pt x="1728" y="318"/>
                  </a:lnTo>
                  <a:lnTo>
                    <a:pt x="1794" y="360"/>
                  </a:lnTo>
                  <a:lnTo>
                    <a:pt x="1848" y="402"/>
                  </a:lnTo>
                  <a:lnTo>
                    <a:pt x="1883" y="443"/>
                  </a:lnTo>
                  <a:lnTo>
                    <a:pt x="1901" y="491"/>
                  </a:lnTo>
                  <a:lnTo>
                    <a:pt x="1901" y="539"/>
                  </a:lnTo>
                  <a:lnTo>
                    <a:pt x="1883" y="587"/>
                  </a:lnTo>
                  <a:lnTo>
                    <a:pt x="1854" y="629"/>
                  </a:lnTo>
                  <a:lnTo>
                    <a:pt x="1806" y="677"/>
                  </a:lnTo>
                  <a:lnTo>
                    <a:pt x="1746" y="719"/>
                  </a:lnTo>
                  <a:lnTo>
                    <a:pt x="1668" y="767"/>
                  </a:lnTo>
                  <a:lnTo>
                    <a:pt x="1579" y="809"/>
                  </a:lnTo>
                  <a:lnTo>
                    <a:pt x="1471" y="857"/>
                  </a:lnTo>
                  <a:lnTo>
                    <a:pt x="1357" y="899"/>
                  </a:lnTo>
                  <a:lnTo>
                    <a:pt x="1226" y="941"/>
                  </a:lnTo>
                  <a:lnTo>
                    <a:pt x="1088" y="989"/>
                  </a:lnTo>
                  <a:lnTo>
                    <a:pt x="933" y="1031"/>
                  </a:lnTo>
                  <a:lnTo>
                    <a:pt x="765" y="1073"/>
                  </a:lnTo>
                  <a:lnTo>
                    <a:pt x="592" y="1115"/>
                  </a:lnTo>
                  <a:lnTo>
                    <a:pt x="407" y="1157"/>
                  </a:lnTo>
                  <a:lnTo>
                    <a:pt x="209" y="1199"/>
                  </a:lnTo>
                  <a:lnTo>
                    <a:pt x="0" y="1241"/>
                  </a:lnTo>
                  <a:lnTo>
                    <a:pt x="0" y="1265"/>
                  </a:lnTo>
                  <a:lnTo>
                    <a:pt x="215" y="1223"/>
                  </a:lnTo>
                  <a:lnTo>
                    <a:pt x="413" y="1181"/>
                  </a:lnTo>
                  <a:lnTo>
                    <a:pt x="610" y="1139"/>
                  </a:lnTo>
                  <a:lnTo>
                    <a:pt x="789" y="1091"/>
                  </a:lnTo>
                  <a:lnTo>
                    <a:pt x="957" y="1049"/>
                  </a:lnTo>
                  <a:lnTo>
                    <a:pt x="1118" y="1001"/>
                  </a:lnTo>
                  <a:lnTo>
                    <a:pt x="1262" y="959"/>
                  </a:lnTo>
                  <a:lnTo>
                    <a:pt x="1393" y="911"/>
                  </a:lnTo>
                  <a:lnTo>
                    <a:pt x="1513" y="863"/>
                  </a:lnTo>
                  <a:lnTo>
                    <a:pt x="1620" y="815"/>
                  </a:lnTo>
                  <a:lnTo>
                    <a:pt x="1716" y="767"/>
                  </a:lnTo>
                  <a:lnTo>
                    <a:pt x="1794" y="725"/>
                  </a:lnTo>
                  <a:lnTo>
                    <a:pt x="1860" y="677"/>
                  </a:lnTo>
                  <a:lnTo>
                    <a:pt x="1907" y="629"/>
                  </a:lnTo>
                  <a:lnTo>
                    <a:pt x="1937" y="581"/>
                  </a:lnTo>
                  <a:lnTo>
                    <a:pt x="1955" y="533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latin typeface="Arial" charset="0"/>
                <a:cs typeface="Arial" charset="0"/>
              </a:endParaRPr>
            </a:p>
          </p:txBody>
        </p:sp>
        <p:sp>
          <p:nvSpPr>
            <p:cNvPr id="11" name="Freeform 9"/>
            <p:cNvSpPr>
              <a:spLocks/>
            </p:cNvSpPr>
            <p:nvPr/>
          </p:nvSpPr>
          <p:spPr bwMode="hidden">
            <a:xfrm>
              <a:off x="0" y="0"/>
              <a:ext cx="4709" cy="2901"/>
            </a:xfrm>
            <a:custGeom>
              <a:avLst/>
              <a:gdLst>
                <a:gd name="T0" fmla="*/ 4955 w 4694"/>
                <a:gd name="T1" fmla="*/ 797 h 2901"/>
                <a:gd name="T2" fmla="*/ 4923 w 4694"/>
                <a:gd name="T3" fmla="*/ 665 h 2901"/>
                <a:gd name="T4" fmla="*/ 4841 w 4694"/>
                <a:gd name="T5" fmla="*/ 540 h 2901"/>
                <a:gd name="T6" fmla="*/ 4715 w 4694"/>
                <a:gd name="T7" fmla="*/ 426 h 2901"/>
                <a:gd name="T8" fmla="*/ 4537 w 4694"/>
                <a:gd name="T9" fmla="*/ 312 h 2901"/>
                <a:gd name="T10" fmla="*/ 4311 w 4694"/>
                <a:gd name="T11" fmla="*/ 216 h 2901"/>
                <a:gd name="T12" fmla="*/ 4047 w 4694"/>
                <a:gd name="T13" fmla="*/ 120 h 2901"/>
                <a:gd name="T14" fmla="*/ 3738 w 4694"/>
                <a:gd name="T15" fmla="*/ 36 h 2901"/>
                <a:gd name="T16" fmla="*/ 3383 w 4694"/>
                <a:gd name="T17" fmla="*/ 0 h 2901"/>
                <a:gd name="T18" fmla="*/ 3738 w 4694"/>
                <a:gd name="T19" fmla="*/ 78 h 2901"/>
                <a:gd name="T20" fmla="*/ 4047 w 4694"/>
                <a:gd name="T21" fmla="*/ 162 h 2901"/>
                <a:gd name="T22" fmla="*/ 4311 w 4694"/>
                <a:gd name="T23" fmla="*/ 258 h 2901"/>
                <a:gd name="T24" fmla="*/ 4525 w 4694"/>
                <a:gd name="T25" fmla="*/ 366 h 2901"/>
                <a:gd name="T26" fmla="*/ 4691 w 4694"/>
                <a:gd name="T27" fmla="*/ 480 h 2901"/>
                <a:gd name="T28" fmla="*/ 4805 w 4694"/>
                <a:gd name="T29" fmla="*/ 605 h 2901"/>
                <a:gd name="T30" fmla="*/ 4865 w 4694"/>
                <a:gd name="T31" fmla="*/ 737 h 2901"/>
                <a:gd name="T32" fmla="*/ 4865 w 4694"/>
                <a:gd name="T33" fmla="*/ 875 h 2901"/>
                <a:gd name="T34" fmla="*/ 4823 w 4694"/>
                <a:gd name="T35" fmla="*/ 1001 h 2901"/>
                <a:gd name="T36" fmla="*/ 4741 w 4694"/>
                <a:gd name="T37" fmla="*/ 1127 h 2901"/>
                <a:gd name="T38" fmla="*/ 4614 w 4694"/>
                <a:gd name="T39" fmla="*/ 1259 h 2901"/>
                <a:gd name="T40" fmla="*/ 4452 w 4694"/>
                <a:gd name="T41" fmla="*/ 1385 h 2901"/>
                <a:gd name="T42" fmla="*/ 4246 w 4694"/>
                <a:gd name="T43" fmla="*/ 1517 h 2901"/>
                <a:gd name="T44" fmla="*/ 4014 w 4694"/>
                <a:gd name="T45" fmla="*/ 1648 h 2901"/>
                <a:gd name="T46" fmla="*/ 3745 w 4694"/>
                <a:gd name="T47" fmla="*/ 1774 h 2901"/>
                <a:gd name="T48" fmla="*/ 3443 w 4694"/>
                <a:gd name="T49" fmla="*/ 1906 h 2901"/>
                <a:gd name="T50" fmla="*/ 3108 w 4694"/>
                <a:gd name="T51" fmla="*/ 2032 h 2901"/>
                <a:gd name="T52" fmla="*/ 2739 w 4694"/>
                <a:gd name="T53" fmla="*/ 2164 h 2901"/>
                <a:gd name="T54" fmla="*/ 2343 w 4694"/>
                <a:gd name="T55" fmla="*/ 2284 h 2901"/>
                <a:gd name="T56" fmla="*/ 1926 w 4694"/>
                <a:gd name="T57" fmla="*/ 2410 h 2901"/>
                <a:gd name="T58" fmla="*/ 1481 w 4694"/>
                <a:gd name="T59" fmla="*/ 2530 h 2901"/>
                <a:gd name="T60" fmla="*/ 518 w 4694"/>
                <a:gd name="T61" fmla="*/ 2757 h 2901"/>
                <a:gd name="T62" fmla="*/ 0 w 4694"/>
                <a:gd name="T63" fmla="*/ 2901 h 2901"/>
                <a:gd name="T64" fmla="*/ 1020 w 4694"/>
                <a:gd name="T65" fmla="*/ 2674 h 2901"/>
                <a:gd name="T66" fmla="*/ 1723 w 4694"/>
                <a:gd name="T67" fmla="*/ 2494 h 2901"/>
                <a:gd name="T68" fmla="*/ 2176 w 4694"/>
                <a:gd name="T69" fmla="*/ 2374 h 2901"/>
                <a:gd name="T70" fmla="*/ 2587 w 4694"/>
                <a:gd name="T71" fmla="*/ 2248 h 2901"/>
                <a:gd name="T72" fmla="*/ 2969 w 4694"/>
                <a:gd name="T73" fmla="*/ 2116 h 2901"/>
                <a:gd name="T74" fmla="*/ 3324 w 4694"/>
                <a:gd name="T75" fmla="*/ 1984 h 2901"/>
                <a:gd name="T76" fmla="*/ 3653 w 4694"/>
                <a:gd name="T77" fmla="*/ 1858 h 2901"/>
                <a:gd name="T78" fmla="*/ 3943 w 4694"/>
                <a:gd name="T79" fmla="*/ 1720 h 2901"/>
                <a:gd name="T80" fmla="*/ 4203 w 4694"/>
                <a:gd name="T81" fmla="*/ 1589 h 2901"/>
                <a:gd name="T82" fmla="*/ 4426 w 4694"/>
                <a:gd name="T83" fmla="*/ 1457 h 2901"/>
                <a:gd name="T84" fmla="*/ 4614 w 4694"/>
                <a:gd name="T85" fmla="*/ 1325 h 2901"/>
                <a:gd name="T86" fmla="*/ 4760 w 4694"/>
                <a:gd name="T87" fmla="*/ 1193 h 2901"/>
                <a:gd name="T88" fmla="*/ 4865 w 4694"/>
                <a:gd name="T89" fmla="*/ 1061 h 2901"/>
                <a:gd name="T90" fmla="*/ 4929 w 4694"/>
                <a:gd name="T91" fmla="*/ 935 h 2901"/>
                <a:gd name="T92" fmla="*/ 4949 w 4694"/>
                <a:gd name="T93" fmla="*/ 869 h 2901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4694" h="2901">
                  <a:moveTo>
                    <a:pt x="4688" y="869"/>
                  </a:moveTo>
                  <a:lnTo>
                    <a:pt x="4694" y="797"/>
                  </a:lnTo>
                  <a:lnTo>
                    <a:pt x="4688" y="731"/>
                  </a:lnTo>
                  <a:lnTo>
                    <a:pt x="4664" y="665"/>
                  </a:lnTo>
                  <a:lnTo>
                    <a:pt x="4634" y="599"/>
                  </a:lnTo>
                  <a:lnTo>
                    <a:pt x="4586" y="540"/>
                  </a:lnTo>
                  <a:lnTo>
                    <a:pt x="4532" y="480"/>
                  </a:lnTo>
                  <a:lnTo>
                    <a:pt x="4466" y="426"/>
                  </a:lnTo>
                  <a:lnTo>
                    <a:pt x="4389" y="366"/>
                  </a:lnTo>
                  <a:lnTo>
                    <a:pt x="4299" y="312"/>
                  </a:lnTo>
                  <a:lnTo>
                    <a:pt x="4197" y="264"/>
                  </a:lnTo>
                  <a:lnTo>
                    <a:pt x="4084" y="216"/>
                  </a:lnTo>
                  <a:lnTo>
                    <a:pt x="3964" y="168"/>
                  </a:lnTo>
                  <a:lnTo>
                    <a:pt x="3833" y="120"/>
                  </a:lnTo>
                  <a:lnTo>
                    <a:pt x="3689" y="78"/>
                  </a:lnTo>
                  <a:lnTo>
                    <a:pt x="3540" y="36"/>
                  </a:lnTo>
                  <a:lnTo>
                    <a:pt x="3378" y="0"/>
                  </a:lnTo>
                  <a:lnTo>
                    <a:pt x="3205" y="0"/>
                  </a:lnTo>
                  <a:lnTo>
                    <a:pt x="3378" y="36"/>
                  </a:lnTo>
                  <a:lnTo>
                    <a:pt x="3540" y="78"/>
                  </a:lnTo>
                  <a:lnTo>
                    <a:pt x="3689" y="120"/>
                  </a:lnTo>
                  <a:lnTo>
                    <a:pt x="3833" y="162"/>
                  </a:lnTo>
                  <a:lnTo>
                    <a:pt x="3964" y="210"/>
                  </a:lnTo>
                  <a:lnTo>
                    <a:pt x="4084" y="258"/>
                  </a:lnTo>
                  <a:lnTo>
                    <a:pt x="4191" y="312"/>
                  </a:lnTo>
                  <a:lnTo>
                    <a:pt x="4287" y="366"/>
                  </a:lnTo>
                  <a:lnTo>
                    <a:pt x="4371" y="420"/>
                  </a:lnTo>
                  <a:lnTo>
                    <a:pt x="4443" y="480"/>
                  </a:lnTo>
                  <a:lnTo>
                    <a:pt x="4502" y="540"/>
                  </a:lnTo>
                  <a:lnTo>
                    <a:pt x="4550" y="605"/>
                  </a:lnTo>
                  <a:lnTo>
                    <a:pt x="4586" y="671"/>
                  </a:lnTo>
                  <a:lnTo>
                    <a:pt x="4610" y="737"/>
                  </a:lnTo>
                  <a:lnTo>
                    <a:pt x="4616" y="803"/>
                  </a:lnTo>
                  <a:lnTo>
                    <a:pt x="4610" y="875"/>
                  </a:lnTo>
                  <a:lnTo>
                    <a:pt x="4592" y="935"/>
                  </a:lnTo>
                  <a:lnTo>
                    <a:pt x="4568" y="1001"/>
                  </a:lnTo>
                  <a:lnTo>
                    <a:pt x="4532" y="1067"/>
                  </a:lnTo>
                  <a:lnTo>
                    <a:pt x="4490" y="1127"/>
                  </a:lnTo>
                  <a:lnTo>
                    <a:pt x="4437" y="1193"/>
                  </a:lnTo>
                  <a:lnTo>
                    <a:pt x="4371" y="1259"/>
                  </a:lnTo>
                  <a:lnTo>
                    <a:pt x="4299" y="1325"/>
                  </a:lnTo>
                  <a:lnTo>
                    <a:pt x="4215" y="1385"/>
                  </a:lnTo>
                  <a:lnTo>
                    <a:pt x="4126" y="1451"/>
                  </a:lnTo>
                  <a:lnTo>
                    <a:pt x="4024" y="1517"/>
                  </a:lnTo>
                  <a:lnTo>
                    <a:pt x="3916" y="1583"/>
                  </a:lnTo>
                  <a:lnTo>
                    <a:pt x="3803" y="1648"/>
                  </a:lnTo>
                  <a:lnTo>
                    <a:pt x="3677" y="1714"/>
                  </a:lnTo>
                  <a:lnTo>
                    <a:pt x="3546" y="1774"/>
                  </a:lnTo>
                  <a:lnTo>
                    <a:pt x="3408" y="1840"/>
                  </a:lnTo>
                  <a:lnTo>
                    <a:pt x="3259" y="1906"/>
                  </a:lnTo>
                  <a:lnTo>
                    <a:pt x="3103" y="1972"/>
                  </a:lnTo>
                  <a:lnTo>
                    <a:pt x="2942" y="2032"/>
                  </a:lnTo>
                  <a:lnTo>
                    <a:pt x="2768" y="2098"/>
                  </a:lnTo>
                  <a:lnTo>
                    <a:pt x="2595" y="2164"/>
                  </a:lnTo>
                  <a:lnTo>
                    <a:pt x="2410" y="2224"/>
                  </a:lnTo>
                  <a:lnTo>
                    <a:pt x="2224" y="2284"/>
                  </a:lnTo>
                  <a:lnTo>
                    <a:pt x="2027" y="2350"/>
                  </a:lnTo>
                  <a:lnTo>
                    <a:pt x="1824" y="2410"/>
                  </a:lnTo>
                  <a:lnTo>
                    <a:pt x="1614" y="2470"/>
                  </a:lnTo>
                  <a:lnTo>
                    <a:pt x="1399" y="2530"/>
                  </a:lnTo>
                  <a:lnTo>
                    <a:pt x="957" y="2644"/>
                  </a:lnTo>
                  <a:lnTo>
                    <a:pt x="484" y="2757"/>
                  </a:lnTo>
                  <a:lnTo>
                    <a:pt x="0" y="2865"/>
                  </a:lnTo>
                  <a:lnTo>
                    <a:pt x="0" y="2901"/>
                  </a:lnTo>
                  <a:lnTo>
                    <a:pt x="496" y="2787"/>
                  </a:lnTo>
                  <a:lnTo>
                    <a:pt x="969" y="2674"/>
                  </a:lnTo>
                  <a:lnTo>
                    <a:pt x="1423" y="2554"/>
                  </a:lnTo>
                  <a:lnTo>
                    <a:pt x="1638" y="2494"/>
                  </a:lnTo>
                  <a:lnTo>
                    <a:pt x="1854" y="2434"/>
                  </a:lnTo>
                  <a:lnTo>
                    <a:pt x="2057" y="2374"/>
                  </a:lnTo>
                  <a:lnTo>
                    <a:pt x="2254" y="2308"/>
                  </a:lnTo>
                  <a:lnTo>
                    <a:pt x="2451" y="2248"/>
                  </a:lnTo>
                  <a:lnTo>
                    <a:pt x="2637" y="2182"/>
                  </a:lnTo>
                  <a:lnTo>
                    <a:pt x="2816" y="2116"/>
                  </a:lnTo>
                  <a:lnTo>
                    <a:pt x="2990" y="2050"/>
                  </a:lnTo>
                  <a:lnTo>
                    <a:pt x="3151" y="1984"/>
                  </a:lnTo>
                  <a:lnTo>
                    <a:pt x="3312" y="1924"/>
                  </a:lnTo>
                  <a:lnTo>
                    <a:pt x="3462" y="1858"/>
                  </a:lnTo>
                  <a:lnTo>
                    <a:pt x="3605" y="1792"/>
                  </a:lnTo>
                  <a:lnTo>
                    <a:pt x="3737" y="1720"/>
                  </a:lnTo>
                  <a:lnTo>
                    <a:pt x="3863" y="1654"/>
                  </a:lnTo>
                  <a:lnTo>
                    <a:pt x="3982" y="1589"/>
                  </a:lnTo>
                  <a:lnTo>
                    <a:pt x="4090" y="1523"/>
                  </a:lnTo>
                  <a:lnTo>
                    <a:pt x="4191" y="1457"/>
                  </a:lnTo>
                  <a:lnTo>
                    <a:pt x="4287" y="1391"/>
                  </a:lnTo>
                  <a:lnTo>
                    <a:pt x="4371" y="1325"/>
                  </a:lnTo>
                  <a:lnTo>
                    <a:pt x="4443" y="1259"/>
                  </a:lnTo>
                  <a:lnTo>
                    <a:pt x="4508" y="1193"/>
                  </a:lnTo>
                  <a:lnTo>
                    <a:pt x="4562" y="1127"/>
                  </a:lnTo>
                  <a:lnTo>
                    <a:pt x="4610" y="1061"/>
                  </a:lnTo>
                  <a:lnTo>
                    <a:pt x="4646" y="995"/>
                  </a:lnTo>
                  <a:lnTo>
                    <a:pt x="4670" y="935"/>
                  </a:lnTo>
                  <a:lnTo>
                    <a:pt x="4688" y="869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latin typeface="Arial" charset="0"/>
                <a:cs typeface="Arial" charset="0"/>
              </a:endParaRPr>
            </a:p>
          </p:txBody>
        </p:sp>
        <p:sp>
          <p:nvSpPr>
            <p:cNvPr id="12" name="Freeform 10"/>
            <p:cNvSpPr>
              <a:spLocks/>
            </p:cNvSpPr>
            <p:nvPr/>
          </p:nvSpPr>
          <p:spPr bwMode="hidden">
            <a:xfrm>
              <a:off x="0" y="0"/>
              <a:ext cx="3773" cy="2356"/>
            </a:xfrm>
            <a:custGeom>
              <a:avLst/>
              <a:gdLst>
                <a:gd name="T0" fmla="*/ 3968 w 3761"/>
                <a:gd name="T1" fmla="*/ 719 h 2356"/>
                <a:gd name="T2" fmla="*/ 3936 w 3761"/>
                <a:gd name="T3" fmla="*/ 599 h 2356"/>
                <a:gd name="T4" fmla="*/ 3857 w 3761"/>
                <a:gd name="T5" fmla="*/ 486 h 2356"/>
                <a:gd name="T6" fmla="*/ 3718 w 3761"/>
                <a:gd name="T7" fmla="*/ 378 h 2356"/>
                <a:gd name="T8" fmla="*/ 3535 w 3761"/>
                <a:gd name="T9" fmla="*/ 282 h 2356"/>
                <a:gd name="T10" fmla="*/ 3297 w 3761"/>
                <a:gd name="T11" fmla="*/ 192 h 2356"/>
                <a:gd name="T12" fmla="*/ 3021 w 3761"/>
                <a:gd name="T13" fmla="*/ 108 h 2356"/>
                <a:gd name="T14" fmla="*/ 2698 w 3761"/>
                <a:gd name="T15" fmla="*/ 36 h 2356"/>
                <a:gd name="T16" fmla="*/ 2349 w 3761"/>
                <a:gd name="T17" fmla="*/ 0 h 2356"/>
                <a:gd name="T18" fmla="*/ 2719 w 3761"/>
                <a:gd name="T19" fmla="*/ 72 h 2356"/>
                <a:gd name="T20" fmla="*/ 3034 w 3761"/>
                <a:gd name="T21" fmla="*/ 150 h 2356"/>
                <a:gd name="T22" fmla="*/ 3310 w 3761"/>
                <a:gd name="T23" fmla="*/ 234 h 2356"/>
                <a:gd name="T24" fmla="*/ 3535 w 3761"/>
                <a:gd name="T25" fmla="*/ 330 h 2356"/>
                <a:gd name="T26" fmla="*/ 3711 w 3761"/>
                <a:gd name="T27" fmla="*/ 432 h 2356"/>
                <a:gd name="T28" fmla="*/ 3827 w 3761"/>
                <a:gd name="T29" fmla="*/ 545 h 2356"/>
                <a:gd name="T30" fmla="*/ 3887 w 3761"/>
                <a:gd name="T31" fmla="*/ 665 h 2356"/>
                <a:gd name="T32" fmla="*/ 3893 w 3761"/>
                <a:gd name="T33" fmla="*/ 791 h 2356"/>
                <a:gd name="T34" fmla="*/ 3857 w 3761"/>
                <a:gd name="T35" fmla="*/ 887 h 2356"/>
                <a:gd name="T36" fmla="*/ 3795 w 3761"/>
                <a:gd name="T37" fmla="*/ 989 h 2356"/>
                <a:gd name="T38" fmla="*/ 3692 w 3761"/>
                <a:gd name="T39" fmla="*/ 1091 h 2356"/>
                <a:gd name="T40" fmla="*/ 3559 w 3761"/>
                <a:gd name="T41" fmla="*/ 1187 h 2356"/>
                <a:gd name="T42" fmla="*/ 3403 w 3761"/>
                <a:gd name="T43" fmla="*/ 1289 h 2356"/>
                <a:gd name="T44" fmla="*/ 3213 w 3761"/>
                <a:gd name="T45" fmla="*/ 1391 h 2356"/>
                <a:gd name="T46" fmla="*/ 2988 w 3761"/>
                <a:gd name="T47" fmla="*/ 1493 h 2356"/>
                <a:gd name="T48" fmla="*/ 2752 w 3761"/>
                <a:gd name="T49" fmla="*/ 1589 h 2356"/>
                <a:gd name="T50" fmla="*/ 2194 w 3761"/>
                <a:gd name="T51" fmla="*/ 1786 h 2356"/>
                <a:gd name="T52" fmla="*/ 1544 w 3761"/>
                <a:gd name="T53" fmla="*/ 1972 h 2356"/>
                <a:gd name="T54" fmla="*/ 806 w 3761"/>
                <a:gd name="T55" fmla="*/ 2158 h 2356"/>
                <a:gd name="T56" fmla="*/ 0 w 3761"/>
                <a:gd name="T57" fmla="*/ 2326 h 2356"/>
                <a:gd name="T58" fmla="*/ 418 w 3761"/>
                <a:gd name="T59" fmla="*/ 2272 h 2356"/>
                <a:gd name="T60" fmla="*/ 1210 w 3761"/>
                <a:gd name="T61" fmla="*/ 2092 h 2356"/>
                <a:gd name="T62" fmla="*/ 1914 w 3761"/>
                <a:gd name="T63" fmla="*/ 1900 h 2356"/>
                <a:gd name="T64" fmla="*/ 2528 w 3761"/>
                <a:gd name="T65" fmla="*/ 1702 h 2356"/>
                <a:gd name="T66" fmla="*/ 2800 w 3761"/>
                <a:gd name="T67" fmla="*/ 1607 h 2356"/>
                <a:gd name="T68" fmla="*/ 3041 w 3761"/>
                <a:gd name="T69" fmla="*/ 1505 h 2356"/>
                <a:gd name="T70" fmla="*/ 3261 w 3761"/>
                <a:gd name="T71" fmla="*/ 1403 h 2356"/>
                <a:gd name="T72" fmla="*/ 3462 w 3761"/>
                <a:gd name="T73" fmla="*/ 1301 h 2356"/>
                <a:gd name="T74" fmla="*/ 3620 w 3761"/>
                <a:gd name="T75" fmla="*/ 1193 h 2356"/>
                <a:gd name="T76" fmla="*/ 3757 w 3761"/>
                <a:gd name="T77" fmla="*/ 1091 h 2356"/>
                <a:gd name="T78" fmla="*/ 3857 w 3761"/>
                <a:gd name="T79" fmla="*/ 989 h 2356"/>
                <a:gd name="T80" fmla="*/ 3923 w 3761"/>
                <a:gd name="T81" fmla="*/ 887 h 2356"/>
                <a:gd name="T82" fmla="*/ 3962 w 3761"/>
                <a:gd name="T83" fmla="*/ 785 h 235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3761" h="2356">
                  <a:moveTo>
                    <a:pt x="3755" y="785"/>
                  </a:moveTo>
                  <a:lnTo>
                    <a:pt x="3761" y="719"/>
                  </a:lnTo>
                  <a:lnTo>
                    <a:pt x="3755" y="659"/>
                  </a:lnTo>
                  <a:lnTo>
                    <a:pt x="3731" y="599"/>
                  </a:lnTo>
                  <a:lnTo>
                    <a:pt x="3701" y="545"/>
                  </a:lnTo>
                  <a:lnTo>
                    <a:pt x="3653" y="486"/>
                  </a:lnTo>
                  <a:lnTo>
                    <a:pt x="3593" y="432"/>
                  </a:lnTo>
                  <a:lnTo>
                    <a:pt x="3522" y="378"/>
                  </a:lnTo>
                  <a:lnTo>
                    <a:pt x="3444" y="330"/>
                  </a:lnTo>
                  <a:lnTo>
                    <a:pt x="3348" y="282"/>
                  </a:lnTo>
                  <a:lnTo>
                    <a:pt x="3241" y="234"/>
                  </a:lnTo>
                  <a:lnTo>
                    <a:pt x="3127" y="192"/>
                  </a:lnTo>
                  <a:lnTo>
                    <a:pt x="3002" y="150"/>
                  </a:lnTo>
                  <a:lnTo>
                    <a:pt x="2864" y="108"/>
                  </a:lnTo>
                  <a:lnTo>
                    <a:pt x="2715" y="72"/>
                  </a:lnTo>
                  <a:lnTo>
                    <a:pt x="2559" y="36"/>
                  </a:lnTo>
                  <a:lnTo>
                    <a:pt x="2392" y="0"/>
                  </a:lnTo>
                  <a:lnTo>
                    <a:pt x="2230" y="0"/>
                  </a:lnTo>
                  <a:lnTo>
                    <a:pt x="2410" y="36"/>
                  </a:lnTo>
                  <a:lnTo>
                    <a:pt x="2577" y="72"/>
                  </a:lnTo>
                  <a:lnTo>
                    <a:pt x="2732" y="108"/>
                  </a:lnTo>
                  <a:lnTo>
                    <a:pt x="2876" y="150"/>
                  </a:lnTo>
                  <a:lnTo>
                    <a:pt x="3014" y="192"/>
                  </a:lnTo>
                  <a:lnTo>
                    <a:pt x="3139" y="234"/>
                  </a:lnTo>
                  <a:lnTo>
                    <a:pt x="3253" y="282"/>
                  </a:lnTo>
                  <a:lnTo>
                    <a:pt x="3348" y="330"/>
                  </a:lnTo>
                  <a:lnTo>
                    <a:pt x="3438" y="384"/>
                  </a:lnTo>
                  <a:lnTo>
                    <a:pt x="3516" y="432"/>
                  </a:lnTo>
                  <a:lnTo>
                    <a:pt x="3576" y="492"/>
                  </a:lnTo>
                  <a:lnTo>
                    <a:pt x="3623" y="545"/>
                  </a:lnTo>
                  <a:lnTo>
                    <a:pt x="3665" y="605"/>
                  </a:lnTo>
                  <a:lnTo>
                    <a:pt x="3683" y="665"/>
                  </a:lnTo>
                  <a:lnTo>
                    <a:pt x="3695" y="725"/>
                  </a:lnTo>
                  <a:lnTo>
                    <a:pt x="3689" y="791"/>
                  </a:lnTo>
                  <a:lnTo>
                    <a:pt x="3677" y="839"/>
                  </a:lnTo>
                  <a:lnTo>
                    <a:pt x="3653" y="887"/>
                  </a:lnTo>
                  <a:lnTo>
                    <a:pt x="3629" y="941"/>
                  </a:lnTo>
                  <a:lnTo>
                    <a:pt x="3593" y="989"/>
                  </a:lnTo>
                  <a:lnTo>
                    <a:pt x="3546" y="1037"/>
                  </a:lnTo>
                  <a:lnTo>
                    <a:pt x="3498" y="1091"/>
                  </a:lnTo>
                  <a:lnTo>
                    <a:pt x="3438" y="1139"/>
                  </a:lnTo>
                  <a:lnTo>
                    <a:pt x="3372" y="1187"/>
                  </a:lnTo>
                  <a:lnTo>
                    <a:pt x="3301" y="1241"/>
                  </a:lnTo>
                  <a:lnTo>
                    <a:pt x="3223" y="1289"/>
                  </a:lnTo>
                  <a:lnTo>
                    <a:pt x="3133" y="1343"/>
                  </a:lnTo>
                  <a:lnTo>
                    <a:pt x="3043" y="1391"/>
                  </a:lnTo>
                  <a:lnTo>
                    <a:pt x="2942" y="1439"/>
                  </a:lnTo>
                  <a:lnTo>
                    <a:pt x="2834" y="1493"/>
                  </a:lnTo>
                  <a:lnTo>
                    <a:pt x="2727" y="1541"/>
                  </a:lnTo>
                  <a:lnTo>
                    <a:pt x="2607" y="1589"/>
                  </a:lnTo>
                  <a:lnTo>
                    <a:pt x="2356" y="1690"/>
                  </a:lnTo>
                  <a:lnTo>
                    <a:pt x="2075" y="1786"/>
                  </a:lnTo>
                  <a:lnTo>
                    <a:pt x="1782" y="1882"/>
                  </a:lnTo>
                  <a:lnTo>
                    <a:pt x="1459" y="1972"/>
                  </a:lnTo>
                  <a:lnTo>
                    <a:pt x="1124" y="2068"/>
                  </a:lnTo>
                  <a:lnTo>
                    <a:pt x="765" y="2158"/>
                  </a:lnTo>
                  <a:lnTo>
                    <a:pt x="389" y="2242"/>
                  </a:lnTo>
                  <a:lnTo>
                    <a:pt x="0" y="2326"/>
                  </a:lnTo>
                  <a:lnTo>
                    <a:pt x="0" y="2356"/>
                  </a:lnTo>
                  <a:lnTo>
                    <a:pt x="401" y="2272"/>
                  </a:lnTo>
                  <a:lnTo>
                    <a:pt x="777" y="2182"/>
                  </a:lnTo>
                  <a:lnTo>
                    <a:pt x="1142" y="2092"/>
                  </a:lnTo>
                  <a:lnTo>
                    <a:pt x="1483" y="1996"/>
                  </a:lnTo>
                  <a:lnTo>
                    <a:pt x="1812" y="1900"/>
                  </a:lnTo>
                  <a:lnTo>
                    <a:pt x="2111" y="1804"/>
                  </a:lnTo>
                  <a:lnTo>
                    <a:pt x="2392" y="1702"/>
                  </a:lnTo>
                  <a:lnTo>
                    <a:pt x="2523" y="1654"/>
                  </a:lnTo>
                  <a:lnTo>
                    <a:pt x="2649" y="1607"/>
                  </a:lnTo>
                  <a:lnTo>
                    <a:pt x="2768" y="1553"/>
                  </a:lnTo>
                  <a:lnTo>
                    <a:pt x="2882" y="1505"/>
                  </a:lnTo>
                  <a:lnTo>
                    <a:pt x="2990" y="1451"/>
                  </a:lnTo>
                  <a:lnTo>
                    <a:pt x="3091" y="1403"/>
                  </a:lnTo>
                  <a:lnTo>
                    <a:pt x="3187" y="1349"/>
                  </a:lnTo>
                  <a:lnTo>
                    <a:pt x="3277" y="1301"/>
                  </a:lnTo>
                  <a:lnTo>
                    <a:pt x="3354" y="1247"/>
                  </a:lnTo>
                  <a:lnTo>
                    <a:pt x="3432" y="1193"/>
                  </a:lnTo>
                  <a:lnTo>
                    <a:pt x="3498" y="1145"/>
                  </a:lnTo>
                  <a:lnTo>
                    <a:pt x="3558" y="1091"/>
                  </a:lnTo>
                  <a:lnTo>
                    <a:pt x="3611" y="1043"/>
                  </a:lnTo>
                  <a:lnTo>
                    <a:pt x="3653" y="989"/>
                  </a:lnTo>
                  <a:lnTo>
                    <a:pt x="3689" y="941"/>
                  </a:lnTo>
                  <a:lnTo>
                    <a:pt x="3719" y="887"/>
                  </a:lnTo>
                  <a:lnTo>
                    <a:pt x="3743" y="833"/>
                  </a:lnTo>
                  <a:lnTo>
                    <a:pt x="3755" y="785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latin typeface="Arial" charset="0"/>
                <a:cs typeface="Arial" charset="0"/>
              </a:endParaRPr>
            </a:p>
          </p:txBody>
        </p:sp>
        <p:sp>
          <p:nvSpPr>
            <p:cNvPr id="13" name="Freeform 11"/>
            <p:cNvSpPr>
              <a:spLocks/>
            </p:cNvSpPr>
            <p:nvPr/>
          </p:nvSpPr>
          <p:spPr bwMode="hidden">
            <a:xfrm>
              <a:off x="0" y="0"/>
              <a:ext cx="2933" cy="1846"/>
            </a:xfrm>
            <a:custGeom>
              <a:avLst/>
              <a:gdLst>
                <a:gd name="T0" fmla="*/ 3077 w 2924"/>
                <a:gd name="T1" fmla="*/ 647 h 1846"/>
                <a:gd name="T2" fmla="*/ 3029 w 2924"/>
                <a:gd name="T3" fmla="*/ 528 h 1846"/>
                <a:gd name="T4" fmla="*/ 2901 w 2924"/>
                <a:gd name="T5" fmla="*/ 414 h 1846"/>
                <a:gd name="T6" fmla="*/ 2695 w 2924"/>
                <a:gd name="T7" fmla="*/ 318 h 1846"/>
                <a:gd name="T8" fmla="*/ 2421 w 2924"/>
                <a:gd name="T9" fmla="*/ 228 h 1846"/>
                <a:gd name="T10" fmla="*/ 2087 w 2924"/>
                <a:gd name="T11" fmla="*/ 150 h 1846"/>
                <a:gd name="T12" fmla="*/ 1693 w 2924"/>
                <a:gd name="T13" fmla="*/ 78 h 1846"/>
                <a:gd name="T14" fmla="*/ 1246 w 2924"/>
                <a:gd name="T15" fmla="*/ 24 h 1846"/>
                <a:gd name="T16" fmla="*/ 728 w 2924"/>
                <a:gd name="T17" fmla="*/ 0 h 1846"/>
                <a:gd name="T18" fmla="*/ 1258 w 2924"/>
                <a:gd name="T19" fmla="*/ 48 h 1846"/>
                <a:gd name="T20" fmla="*/ 1711 w 2924"/>
                <a:gd name="T21" fmla="*/ 108 h 1846"/>
                <a:gd name="T22" fmla="*/ 2111 w 2924"/>
                <a:gd name="T23" fmla="*/ 180 h 1846"/>
                <a:gd name="T24" fmla="*/ 2446 w 2924"/>
                <a:gd name="T25" fmla="*/ 264 h 1846"/>
                <a:gd name="T26" fmla="*/ 2707 w 2924"/>
                <a:gd name="T27" fmla="*/ 360 h 1846"/>
                <a:gd name="T28" fmla="*/ 2901 w 2924"/>
                <a:gd name="T29" fmla="*/ 468 h 1846"/>
                <a:gd name="T30" fmla="*/ 2999 w 2924"/>
                <a:gd name="T31" fmla="*/ 587 h 1846"/>
                <a:gd name="T32" fmla="*/ 3017 w 2924"/>
                <a:gd name="T33" fmla="*/ 713 h 1846"/>
                <a:gd name="T34" fmla="*/ 2993 w 2924"/>
                <a:gd name="T35" fmla="*/ 785 h 1846"/>
                <a:gd name="T36" fmla="*/ 2945 w 2924"/>
                <a:gd name="T37" fmla="*/ 857 h 1846"/>
                <a:gd name="T38" fmla="*/ 2761 w 2924"/>
                <a:gd name="T39" fmla="*/ 1001 h 1846"/>
                <a:gd name="T40" fmla="*/ 2494 w 2924"/>
                <a:gd name="T41" fmla="*/ 1145 h 1846"/>
                <a:gd name="T42" fmla="*/ 2138 w 2924"/>
                <a:gd name="T43" fmla="*/ 1289 h 1846"/>
                <a:gd name="T44" fmla="*/ 1711 w 2924"/>
                <a:gd name="T45" fmla="*/ 1433 h 1846"/>
                <a:gd name="T46" fmla="*/ 1210 w 2924"/>
                <a:gd name="T47" fmla="*/ 1571 h 1846"/>
                <a:gd name="T48" fmla="*/ 638 w 2924"/>
                <a:gd name="T49" fmla="*/ 1702 h 1846"/>
                <a:gd name="T50" fmla="*/ 0 w 2924"/>
                <a:gd name="T51" fmla="*/ 1828 h 1846"/>
                <a:gd name="T52" fmla="*/ 328 w 2924"/>
                <a:gd name="T53" fmla="*/ 1780 h 1846"/>
                <a:gd name="T54" fmla="*/ 948 w 2924"/>
                <a:gd name="T55" fmla="*/ 1648 h 1846"/>
                <a:gd name="T56" fmla="*/ 1490 w 2924"/>
                <a:gd name="T57" fmla="*/ 1511 h 1846"/>
                <a:gd name="T58" fmla="*/ 1973 w 2924"/>
                <a:gd name="T59" fmla="*/ 1367 h 1846"/>
                <a:gd name="T60" fmla="*/ 2373 w 2924"/>
                <a:gd name="T61" fmla="*/ 1223 h 1846"/>
                <a:gd name="T62" fmla="*/ 2695 w 2924"/>
                <a:gd name="T63" fmla="*/ 1079 h 1846"/>
                <a:gd name="T64" fmla="*/ 2927 w 2924"/>
                <a:gd name="T65" fmla="*/ 929 h 1846"/>
                <a:gd name="T66" fmla="*/ 3029 w 2924"/>
                <a:gd name="T67" fmla="*/ 815 h 1846"/>
                <a:gd name="T68" fmla="*/ 3065 w 2924"/>
                <a:gd name="T69" fmla="*/ 743 h 1846"/>
                <a:gd name="T70" fmla="*/ 3077 w 2924"/>
                <a:gd name="T71" fmla="*/ 707 h 184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2924" h="1846">
                  <a:moveTo>
                    <a:pt x="2924" y="707"/>
                  </a:moveTo>
                  <a:lnTo>
                    <a:pt x="2924" y="647"/>
                  </a:lnTo>
                  <a:lnTo>
                    <a:pt x="2912" y="581"/>
                  </a:lnTo>
                  <a:lnTo>
                    <a:pt x="2876" y="528"/>
                  </a:lnTo>
                  <a:lnTo>
                    <a:pt x="2822" y="468"/>
                  </a:lnTo>
                  <a:lnTo>
                    <a:pt x="2750" y="414"/>
                  </a:lnTo>
                  <a:lnTo>
                    <a:pt x="2667" y="366"/>
                  </a:lnTo>
                  <a:lnTo>
                    <a:pt x="2559" y="318"/>
                  </a:lnTo>
                  <a:lnTo>
                    <a:pt x="2440" y="270"/>
                  </a:lnTo>
                  <a:lnTo>
                    <a:pt x="2302" y="228"/>
                  </a:lnTo>
                  <a:lnTo>
                    <a:pt x="2153" y="186"/>
                  </a:lnTo>
                  <a:lnTo>
                    <a:pt x="1985" y="150"/>
                  </a:lnTo>
                  <a:lnTo>
                    <a:pt x="1806" y="114"/>
                  </a:lnTo>
                  <a:lnTo>
                    <a:pt x="1608" y="78"/>
                  </a:lnTo>
                  <a:lnTo>
                    <a:pt x="1399" y="54"/>
                  </a:lnTo>
                  <a:lnTo>
                    <a:pt x="1178" y="24"/>
                  </a:lnTo>
                  <a:lnTo>
                    <a:pt x="945" y="0"/>
                  </a:lnTo>
                  <a:lnTo>
                    <a:pt x="694" y="0"/>
                  </a:lnTo>
                  <a:lnTo>
                    <a:pt x="945" y="24"/>
                  </a:lnTo>
                  <a:lnTo>
                    <a:pt x="1190" y="48"/>
                  </a:lnTo>
                  <a:lnTo>
                    <a:pt x="1417" y="78"/>
                  </a:lnTo>
                  <a:lnTo>
                    <a:pt x="1626" y="108"/>
                  </a:lnTo>
                  <a:lnTo>
                    <a:pt x="1824" y="144"/>
                  </a:lnTo>
                  <a:lnTo>
                    <a:pt x="2009" y="180"/>
                  </a:lnTo>
                  <a:lnTo>
                    <a:pt x="2176" y="222"/>
                  </a:lnTo>
                  <a:lnTo>
                    <a:pt x="2326" y="264"/>
                  </a:lnTo>
                  <a:lnTo>
                    <a:pt x="2457" y="312"/>
                  </a:lnTo>
                  <a:lnTo>
                    <a:pt x="2571" y="360"/>
                  </a:lnTo>
                  <a:lnTo>
                    <a:pt x="2667" y="414"/>
                  </a:lnTo>
                  <a:lnTo>
                    <a:pt x="2750" y="468"/>
                  </a:lnTo>
                  <a:lnTo>
                    <a:pt x="2804" y="528"/>
                  </a:lnTo>
                  <a:lnTo>
                    <a:pt x="2846" y="587"/>
                  </a:lnTo>
                  <a:lnTo>
                    <a:pt x="2864" y="647"/>
                  </a:lnTo>
                  <a:lnTo>
                    <a:pt x="2864" y="713"/>
                  </a:lnTo>
                  <a:lnTo>
                    <a:pt x="2852" y="749"/>
                  </a:lnTo>
                  <a:lnTo>
                    <a:pt x="2840" y="785"/>
                  </a:lnTo>
                  <a:lnTo>
                    <a:pt x="2816" y="821"/>
                  </a:lnTo>
                  <a:lnTo>
                    <a:pt x="2792" y="857"/>
                  </a:lnTo>
                  <a:lnTo>
                    <a:pt x="2721" y="929"/>
                  </a:lnTo>
                  <a:lnTo>
                    <a:pt x="2625" y="1001"/>
                  </a:lnTo>
                  <a:lnTo>
                    <a:pt x="2505" y="1073"/>
                  </a:lnTo>
                  <a:lnTo>
                    <a:pt x="2368" y="1145"/>
                  </a:lnTo>
                  <a:lnTo>
                    <a:pt x="2212" y="1217"/>
                  </a:lnTo>
                  <a:lnTo>
                    <a:pt x="2033" y="1289"/>
                  </a:lnTo>
                  <a:lnTo>
                    <a:pt x="1842" y="1361"/>
                  </a:lnTo>
                  <a:lnTo>
                    <a:pt x="1626" y="1433"/>
                  </a:lnTo>
                  <a:lnTo>
                    <a:pt x="1393" y="1499"/>
                  </a:lnTo>
                  <a:lnTo>
                    <a:pt x="1142" y="1571"/>
                  </a:lnTo>
                  <a:lnTo>
                    <a:pt x="879" y="1636"/>
                  </a:lnTo>
                  <a:lnTo>
                    <a:pt x="604" y="1702"/>
                  </a:lnTo>
                  <a:lnTo>
                    <a:pt x="305" y="1768"/>
                  </a:lnTo>
                  <a:lnTo>
                    <a:pt x="0" y="1828"/>
                  </a:lnTo>
                  <a:lnTo>
                    <a:pt x="0" y="1846"/>
                  </a:lnTo>
                  <a:lnTo>
                    <a:pt x="311" y="1780"/>
                  </a:lnTo>
                  <a:lnTo>
                    <a:pt x="610" y="1714"/>
                  </a:lnTo>
                  <a:lnTo>
                    <a:pt x="897" y="1648"/>
                  </a:lnTo>
                  <a:lnTo>
                    <a:pt x="1166" y="1583"/>
                  </a:lnTo>
                  <a:lnTo>
                    <a:pt x="1417" y="1511"/>
                  </a:lnTo>
                  <a:lnTo>
                    <a:pt x="1656" y="1439"/>
                  </a:lnTo>
                  <a:lnTo>
                    <a:pt x="1871" y="1367"/>
                  </a:lnTo>
                  <a:lnTo>
                    <a:pt x="2075" y="1295"/>
                  </a:lnTo>
                  <a:lnTo>
                    <a:pt x="2254" y="1223"/>
                  </a:lnTo>
                  <a:lnTo>
                    <a:pt x="2416" y="1151"/>
                  </a:lnTo>
                  <a:lnTo>
                    <a:pt x="2559" y="1079"/>
                  </a:lnTo>
                  <a:lnTo>
                    <a:pt x="2679" y="1001"/>
                  </a:lnTo>
                  <a:lnTo>
                    <a:pt x="2774" y="929"/>
                  </a:lnTo>
                  <a:lnTo>
                    <a:pt x="2846" y="857"/>
                  </a:lnTo>
                  <a:lnTo>
                    <a:pt x="2876" y="815"/>
                  </a:lnTo>
                  <a:lnTo>
                    <a:pt x="2900" y="779"/>
                  </a:lnTo>
                  <a:lnTo>
                    <a:pt x="2912" y="743"/>
                  </a:lnTo>
                  <a:lnTo>
                    <a:pt x="2924" y="707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latin typeface="Arial" charset="0"/>
                <a:cs typeface="Arial" charset="0"/>
              </a:endParaRPr>
            </a:p>
          </p:txBody>
        </p:sp>
        <p:sp>
          <p:nvSpPr>
            <p:cNvPr id="14" name="Freeform 12"/>
            <p:cNvSpPr>
              <a:spLocks/>
            </p:cNvSpPr>
            <p:nvPr/>
          </p:nvSpPr>
          <p:spPr bwMode="hidden">
            <a:xfrm>
              <a:off x="114" y="2847"/>
              <a:ext cx="1493" cy="204"/>
            </a:xfrm>
            <a:custGeom>
              <a:avLst/>
              <a:gdLst>
                <a:gd name="T0" fmla="*/ 1484 w 1488"/>
                <a:gd name="T1" fmla="*/ 204 h 204"/>
                <a:gd name="T2" fmla="*/ 0 w 1488"/>
                <a:gd name="T3" fmla="*/ 18 h 204"/>
                <a:gd name="T4" fmla="*/ 77 w 1488"/>
                <a:gd name="T5" fmla="*/ 0 h 204"/>
                <a:gd name="T6" fmla="*/ 1573 w 1488"/>
                <a:gd name="T7" fmla="*/ 186 h 204"/>
                <a:gd name="T8" fmla="*/ 1484 w 1488"/>
                <a:gd name="T9" fmla="*/ 204 h 204"/>
                <a:gd name="T10" fmla="*/ 1484 w 1488"/>
                <a:gd name="T11" fmla="*/ 204 h 20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488" h="204">
                  <a:moveTo>
                    <a:pt x="1399" y="204"/>
                  </a:moveTo>
                  <a:lnTo>
                    <a:pt x="0" y="18"/>
                  </a:lnTo>
                  <a:lnTo>
                    <a:pt x="77" y="0"/>
                  </a:lnTo>
                  <a:lnTo>
                    <a:pt x="1488" y="186"/>
                  </a:lnTo>
                  <a:lnTo>
                    <a:pt x="1399" y="204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latin typeface="Arial" charset="0"/>
                <a:cs typeface="Arial" charset="0"/>
              </a:endParaRPr>
            </a:p>
          </p:txBody>
        </p:sp>
        <p:sp>
          <p:nvSpPr>
            <p:cNvPr id="15" name="Rectangle 13"/>
            <p:cNvSpPr>
              <a:spLocks noChangeArrowheads="1"/>
            </p:cNvSpPr>
            <p:nvPr/>
          </p:nvSpPr>
          <p:spPr bwMode="hidden">
            <a:xfrm>
              <a:off x="473" y="3105"/>
              <a:ext cx="1" cy="1"/>
            </a:xfrm>
            <a:prstGeom prst="rect">
              <a:avLst/>
            </a:prstGeom>
            <a:solidFill>
              <a:srgbClr val="141485"/>
            </a:solidFill>
            <a:ln>
              <a:noFill/>
            </a:ln>
            <a:extLst/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defRPr/>
              </a:pPr>
              <a:endParaRPr lang="ru-RU" altLang="ru-RU" smtClean="0"/>
            </a:p>
          </p:txBody>
        </p:sp>
        <p:sp>
          <p:nvSpPr>
            <p:cNvPr id="16" name="Rectangle 14"/>
            <p:cNvSpPr>
              <a:spLocks noChangeArrowheads="1"/>
            </p:cNvSpPr>
            <p:nvPr/>
          </p:nvSpPr>
          <p:spPr bwMode="hidden">
            <a:xfrm>
              <a:off x="473" y="3105"/>
              <a:ext cx="1" cy="1"/>
            </a:xfrm>
            <a:prstGeom prst="rect">
              <a:avLst/>
            </a:prstGeom>
            <a:solidFill>
              <a:srgbClr val="141485"/>
            </a:solidFill>
            <a:ln>
              <a:noFill/>
            </a:ln>
            <a:extLst/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defRPr/>
              </a:pPr>
              <a:endParaRPr lang="ru-RU" altLang="ru-RU" smtClean="0"/>
            </a:p>
          </p:txBody>
        </p:sp>
        <p:grpSp>
          <p:nvGrpSpPr>
            <p:cNvPr id="17" name="Group 15"/>
            <p:cNvGrpSpPr>
              <a:grpSpLocks/>
            </p:cNvGrpSpPr>
            <p:nvPr/>
          </p:nvGrpSpPr>
          <p:grpSpPr bwMode="auto">
            <a:xfrm>
              <a:off x="192" y="2284"/>
              <a:ext cx="1254" cy="923"/>
              <a:chOff x="192" y="2284"/>
              <a:chExt cx="1254" cy="923"/>
            </a:xfrm>
          </p:grpSpPr>
          <p:sp>
            <p:nvSpPr>
              <p:cNvPr id="18" name="Freeform 16"/>
              <p:cNvSpPr>
                <a:spLocks/>
              </p:cNvSpPr>
              <p:nvPr/>
            </p:nvSpPr>
            <p:spPr bwMode="hidden">
              <a:xfrm>
                <a:off x="408" y="3009"/>
                <a:ext cx="47" cy="6"/>
              </a:xfrm>
              <a:custGeom>
                <a:avLst/>
                <a:gdLst>
                  <a:gd name="T0" fmla="*/ 47 w 47"/>
                  <a:gd name="T1" fmla="*/ 6 h 6"/>
                  <a:gd name="T2" fmla="*/ 0 w 47"/>
                  <a:gd name="T3" fmla="*/ 0 h 6"/>
                  <a:gd name="T4" fmla="*/ 0 w 47"/>
                  <a:gd name="T5" fmla="*/ 0 h 6"/>
                  <a:gd name="T6" fmla="*/ 47 w 47"/>
                  <a:gd name="T7" fmla="*/ 6 h 6"/>
                  <a:gd name="T8" fmla="*/ 47 w 47"/>
                  <a:gd name="T9" fmla="*/ 6 h 6"/>
                  <a:gd name="T10" fmla="*/ 47 w 47"/>
                  <a:gd name="T11" fmla="*/ 6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47" h="6">
                    <a:moveTo>
                      <a:pt x="47" y="6"/>
                    </a:moveTo>
                    <a:lnTo>
                      <a:pt x="0" y="0"/>
                    </a:lnTo>
                    <a:lnTo>
                      <a:pt x="47" y="6"/>
                    </a:lnTo>
                    <a:close/>
                  </a:path>
                </a:pathLst>
              </a:custGeom>
              <a:solidFill>
                <a:srgbClr val="141485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  <a:cs typeface="Arial" charset="0"/>
                </a:endParaRPr>
              </a:p>
            </p:txBody>
          </p:sp>
          <p:sp>
            <p:nvSpPr>
              <p:cNvPr id="19" name="Freeform 17"/>
              <p:cNvSpPr>
                <a:spLocks/>
              </p:cNvSpPr>
              <p:nvPr/>
            </p:nvSpPr>
            <p:spPr bwMode="hidden">
              <a:xfrm>
                <a:off x="912" y="2284"/>
                <a:ext cx="324" cy="162"/>
              </a:xfrm>
              <a:custGeom>
                <a:avLst/>
                <a:gdLst>
                  <a:gd name="T0" fmla="*/ 0 w 323"/>
                  <a:gd name="T1" fmla="*/ 24 h 162"/>
                  <a:gd name="T2" fmla="*/ 6 w 323"/>
                  <a:gd name="T3" fmla="*/ 24 h 162"/>
                  <a:gd name="T4" fmla="*/ 12 w 323"/>
                  <a:gd name="T5" fmla="*/ 18 h 162"/>
                  <a:gd name="T6" fmla="*/ 48 w 323"/>
                  <a:gd name="T7" fmla="*/ 6 h 162"/>
                  <a:gd name="T8" fmla="*/ 101 w 323"/>
                  <a:gd name="T9" fmla="*/ 0 h 162"/>
                  <a:gd name="T10" fmla="*/ 137 w 323"/>
                  <a:gd name="T11" fmla="*/ 6 h 162"/>
                  <a:gd name="T12" fmla="*/ 190 w 323"/>
                  <a:gd name="T13" fmla="*/ 18 h 162"/>
                  <a:gd name="T14" fmla="*/ 256 w 323"/>
                  <a:gd name="T15" fmla="*/ 54 h 162"/>
                  <a:gd name="T16" fmla="*/ 304 w 323"/>
                  <a:gd name="T17" fmla="*/ 90 h 162"/>
                  <a:gd name="T18" fmla="*/ 334 w 323"/>
                  <a:gd name="T19" fmla="*/ 114 h 162"/>
                  <a:gd name="T20" fmla="*/ 340 w 323"/>
                  <a:gd name="T21" fmla="*/ 126 h 162"/>
                  <a:gd name="T22" fmla="*/ 340 w 323"/>
                  <a:gd name="T23" fmla="*/ 126 h 162"/>
                  <a:gd name="T24" fmla="*/ 238 w 323"/>
                  <a:gd name="T25" fmla="*/ 162 h 162"/>
                  <a:gd name="T26" fmla="*/ 0 w 323"/>
                  <a:gd name="T27" fmla="*/ 24 h 162"/>
                  <a:gd name="T28" fmla="*/ 0 w 323"/>
                  <a:gd name="T29" fmla="*/ 24 h 162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323" h="162">
                    <a:moveTo>
                      <a:pt x="0" y="24"/>
                    </a:moveTo>
                    <a:lnTo>
                      <a:pt x="6" y="24"/>
                    </a:lnTo>
                    <a:lnTo>
                      <a:pt x="12" y="18"/>
                    </a:lnTo>
                    <a:lnTo>
                      <a:pt x="48" y="6"/>
                    </a:lnTo>
                    <a:lnTo>
                      <a:pt x="101" y="0"/>
                    </a:lnTo>
                    <a:lnTo>
                      <a:pt x="137" y="6"/>
                    </a:lnTo>
                    <a:lnTo>
                      <a:pt x="173" y="18"/>
                    </a:lnTo>
                    <a:lnTo>
                      <a:pt x="239" y="54"/>
                    </a:lnTo>
                    <a:lnTo>
                      <a:pt x="287" y="90"/>
                    </a:lnTo>
                    <a:lnTo>
                      <a:pt x="317" y="114"/>
                    </a:lnTo>
                    <a:lnTo>
                      <a:pt x="323" y="126"/>
                    </a:lnTo>
                    <a:lnTo>
                      <a:pt x="221" y="162"/>
                    </a:lnTo>
                    <a:lnTo>
                      <a:pt x="0" y="2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  <a:cs typeface="Arial" charset="0"/>
                </a:endParaRPr>
              </a:p>
            </p:txBody>
          </p:sp>
          <p:sp>
            <p:nvSpPr>
              <p:cNvPr id="20" name="Freeform 18"/>
              <p:cNvSpPr>
                <a:spLocks noEditPoints="1"/>
              </p:cNvSpPr>
              <p:nvPr/>
            </p:nvSpPr>
            <p:spPr bwMode="hidden">
              <a:xfrm>
                <a:off x="192" y="2284"/>
                <a:ext cx="1254" cy="923"/>
              </a:xfrm>
              <a:custGeom>
                <a:avLst/>
                <a:gdLst>
                  <a:gd name="T0" fmla="*/ 1234 w 1250"/>
                  <a:gd name="T1" fmla="*/ 641 h 923"/>
                  <a:gd name="T2" fmla="*/ 1234 w 1250"/>
                  <a:gd name="T3" fmla="*/ 473 h 923"/>
                  <a:gd name="T4" fmla="*/ 1204 w 1250"/>
                  <a:gd name="T5" fmla="*/ 384 h 923"/>
                  <a:gd name="T6" fmla="*/ 1180 w 1250"/>
                  <a:gd name="T7" fmla="*/ 288 h 923"/>
                  <a:gd name="T8" fmla="*/ 1107 w 1250"/>
                  <a:gd name="T9" fmla="*/ 174 h 923"/>
                  <a:gd name="T10" fmla="*/ 1032 w 1250"/>
                  <a:gd name="T11" fmla="*/ 96 h 923"/>
                  <a:gd name="T12" fmla="*/ 1014 w 1250"/>
                  <a:gd name="T13" fmla="*/ 72 h 923"/>
                  <a:gd name="T14" fmla="*/ 942 w 1250"/>
                  <a:gd name="T15" fmla="*/ 18 h 923"/>
                  <a:gd name="T16" fmla="*/ 870 w 1250"/>
                  <a:gd name="T17" fmla="*/ 6 h 923"/>
                  <a:gd name="T18" fmla="*/ 746 w 1250"/>
                  <a:gd name="T19" fmla="*/ 24 h 923"/>
                  <a:gd name="T20" fmla="*/ 698 w 1250"/>
                  <a:gd name="T21" fmla="*/ 42 h 923"/>
                  <a:gd name="T22" fmla="*/ 602 w 1250"/>
                  <a:gd name="T23" fmla="*/ 120 h 923"/>
                  <a:gd name="T24" fmla="*/ 566 w 1250"/>
                  <a:gd name="T25" fmla="*/ 228 h 923"/>
                  <a:gd name="T26" fmla="*/ 543 w 1250"/>
                  <a:gd name="T27" fmla="*/ 348 h 923"/>
                  <a:gd name="T28" fmla="*/ 448 w 1250"/>
                  <a:gd name="T29" fmla="*/ 479 h 923"/>
                  <a:gd name="T30" fmla="*/ 430 w 1250"/>
                  <a:gd name="T31" fmla="*/ 539 h 923"/>
                  <a:gd name="T32" fmla="*/ 370 w 1250"/>
                  <a:gd name="T33" fmla="*/ 599 h 923"/>
                  <a:gd name="T34" fmla="*/ 322 w 1250"/>
                  <a:gd name="T35" fmla="*/ 629 h 923"/>
                  <a:gd name="T36" fmla="*/ 310 w 1250"/>
                  <a:gd name="T37" fmla="*/ 635 h 923"/>
                  <a:gd name="T38" fmla="*/ 274 w 1250"/>
                  <a:gd name="T39" fmla="*/ 677 h 923"/>
                  <a:gd name="T40" fmla="*/ 150 w 1250"/>
                  <a:gd name="T41" fmla="*/ 797 h 923"/>
                  <a:gd name="T42" fmla="*/ 54 w 1250"/>
                  <a:gd name="T43" fmla="*/ 839 h 923"/>
                  <a:gd name="T44" fmla="*/ 156 w 1250"/>
                  <a:gd name="T45" fmla="*/ 905 h 923"/>
                  <a:gd name="T46" fmla="*/ 257 w 1250"/>
                  <a:gd name="T47" fmla="*/ 869 h 923"/>
                  <a:gd name="T48" fmla="*/ 674 w 1250"/>
                  <a:gd name="T49" fmla="*/ 827 h 923"/>
                  <a:gd name="T50" fmla="*/ 734 w 1250"/>
                  <a:gd name="T51" fmla="*/ 725 h 923"/>
                  <a:gd name="T52" fmla="*/ 728 w 1250"/>
                  <a:gd name="T53" fmla="*/ 611 h 923"/>
                  <a:gd name="T54" fmla="*/ 827 w 1250"/>
                  <a:gd name="T55" fmla="*/ 551 h 923"/>
                  <a:gd name="T56" fmla="*/ 930 w 1250"/>
                  <a:gd name="T57" fmla="*/ 449 h 923"/>
                  <a:gd name="T58" fmla="*/ 960 w 1250"/>
                  <a:gd name="T59" fmla="*/ 414 h 923"/>
                  <a:gd name="T60" fmla="*/ 1026 w 1250"/>
                  <a:gd name="T61" fmla="*/ 318 h 923"/>
                  <a:gd name="T62" fmla="*/ 1074 w 1250"/>
                  <a:gd name="T63" fmla="*/ 336 h 923"/>
                  <a:gd name="T64" fmla="*/ 1186 w 1250"/>
                  <a:gd name="T65" fmla="*/ 617 h 923"/>
                  <a:gd name="T66" fmla="*/ 1180 w 1250"/>
                  <a:gd name="T67" fmla="*/ 689 h 923"/>
                  <a:gd name="T68" fmla="*/ 1216 w 1250"/>
                  <a:gd name="T69" fmla="*/ 749 h 923"/>
                  <a:gd name="T70" fmla="*/ 1270 w 1250"/>
                  <a:gd name="T71" fmla="*/ 713 h 923"/>
                  <a:gd name="T72" fmla="*/ 1306 w 1250"/>
                  <a:gd name="T73" fmla="*/ 749 h 923"/>
                  <a:gd name="T74" fmla="*/ 1318 w 1250"/>
                  <a:gd name="T75" fmla="*/ 743 h 923"/>
                  <a:gd name="T76" fmla="*/ 728 w 1250"/>
                  <a:gd name="T77" fmla="*/ 264 h 923"/>
                  <a:gd name="T78" fmla="*/ 835 w 1250"/>
                  <a:gd name="T79" fmla="*/ 372 h 923"/>
                  <a:gd name="T80" fmla="*/ 809 w 1250"/>
                  <a:gd name="T81" fmla="*/ 443 h 923"/>
                  <a:gd name="T82" fmla="*/ 740 w 1250"/>
                  <a:gd name="T83" fmla="*/ 515 h 923"/>
                  <a:gd name="T84" fmla="*/ 692 w 1250"/>
                  <a:gd name="T85" fmla="*/ 569 h 923"/>
                  <a:gd name="T86" fmla="*/ 650 w 1250"/>
                  <a:gd name="T87" fmla="*/ 593 h 923"/>
                  <a:gd name="T88" fmla="*/ 608 w 1250"/>
                  <a:gd name="T89" fmla="*/ 617 h 923"/>
                  <a:gd name="T90" fmla="*/ 596 w 1250"/>
                  <a:gd name="T91" fmla="*/ 707 h 923"/>
                  <a:gd name="T92" fmla="*/ 370 w 1250"/>
                  <a:gd name="T93" fmla="*/ 755 h 923"/>
                  <a:gd name="T94" fmla="*/ 406 w 1250"/>
                  <a:gd name="T95" fmla="*/ 641 h 923"/>
                  <a:gd name="T96" fmla="*/ 442 w 1250"/>
                  <a:gd name="T97" fmla="*/ 647 h 923"/>
                  <a:gd name="T98" fmla="*/ 460 w 1250"/>
                  <a:gd name="T99" fmla="*/ 617 h 923"/>
                  <a:gd name="T100" fmla="*/ 602 w 1250"/>
                  <a:gd name="T101" fmla="*/ 515 h 923"/>
                  <a:gd name="T102" fmla="*/ 650 w 1250"/>
                  <a:gd name="T103" fmla="*/ 473 h 923"/>
                  <a:gd name="T104" fmla="*/ 674 w 1250"/>
                  <a:gd name="T105" fmla="*/ 396 h 923"/>
                  <a:gd name="T106" fmla="*/ 674 w 1250"/>
                  <a:gd name="T107" fmla="*/ 378 h 923"/>
                  <a:gd name="T108" fmla="*/ 698 w 1250"/>
                  <a:gd name="T109" fmla="*/ 270 h 923"/>
                  <a:gd name="T110" fmla="*/ 716 w 1250"/>
                  <a:gd name="T111" fmla="*/ 192 h 923"/>
                  <a:gd name="T112" fmla="*/ 728 w 1250"/>
                  <a:gd name="T113" fmla="*/ 264 h 923"/>
                  <a:gd name="T114" fmla="*/ 566 w 1250"/>
                  <a:gd name="T115" fmla="*/ 455 h 923"/>
                  <a:gd name="T116" fmla="*/ 668 w 1250"/>
                  <a:gd name="T117" fmla="*/ 803 h 923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0" t="0" r="r" b="b"/>
                <a:pathLst>
                  <a:path w="1250" h="923">
                    <a:moveTo>
                      <a:pt x="1244" y="713"/>
                    </a:moveTo>
                    <a:lnTo>
                      <a:pt x="1214" y="683"/>
                    </a:lnTo>
                    <a:lnTo>
                      <a:pt x="1166" y="653"/>
                    </a:lnTo>
                    <a:lnTo>
                      <a:pt x="1166" y="641"/>
                    </a:lnTo>
                    <a:lnTo>
                      <a:pt x="1172" y="617"/>
                    </a:lnTo>
                    <a:lnTo>
                      <a:pt x="1172" y="581"/>
                    </a:lnTo>
                    <a:lnTo>
                      <a:pt x="1172" y="545"/>
                    </a:lnTo>
                    <a:lnTo>
                      <a:pt x="1172" y="509"/>
                    </a:lnTo>
                    <a:lnTo>
                      <a:pt x="1166" y="473"/>
                    </a:lnTo>
                    <a:lnTo>
                      <a:pt x="1154" y="443"/>
                    </a:lnTo>
                    <a:lnTo>
                      <a:pt x="1148" y="431"/>
                    </a:lnTo>
                    <a:lnTo>
                      <a:pt x="1142" y="425"/>
                    </a:lnTo>
                    <a:lnTo>
                      <a:pt x="1142" y="408"/>
                    </a:lnTo>
                    <a:lnTo>
                      <a:pt x="1136" y="384"/>
                    </a:lnTo>
                    <a:lnTo>
                      <a:pt x="1130" y="354"/>
                    </a:lnTo>
                    <a:lnTo>
                      <a:pt x="1118" y="324"/>
                    </a:lnTo>
                    <a:lnTo>
                      <a:pt x="1106" y="300"/>
                    </a:lnTo>
                    <a:lnTo>
                      <a:pt x="1112" y="294"/>
                    </a:lnTo>
                    <a:lnTo>
                      <a:pt x="1112" y="288"/>
                    </a:lnTo>
                    <a:lnTo>
                      <a:pt x="1112" y="270"/>
                    </a:lnTo>
                    <a:lnTo>
                      <a:pt x="1106" y="252"/>
                    </a:lnTo>
                    <a:lnTo>
                      <a:pt x="1083" y="210"/>
                    </a:lnTo>
                    <a:lnTo>
                      <a:pt x="1059" y="180"/>
                    </a:lnTo>
                    <a:lnTo>
                      <a:pt x="1053" y="174"/>
                    </a:lnTo>
                    <a:lnTo>
                      <a:pt x="1047" y="168"/>
                    </a:lnTo>
                    <a:lnTo>
                      <a:pt x="1041" y="126"/>
                    </a:lnTo>
                    <a:lnTo>
                      <a:pt x="1017" y="114"/>
                    </a:lnTo>
                    <a:lnTo>
                      <a:pt x="987" y="90"/>
                    </a:lnTo>
                    <a:lnTo>
                      <a:pt x="981" y="96"/>
                    </a:lnTo>
                    <a:lnTo>
                      <a:pt x="981" y="102"/>
                    </a:lnTo>
                    <a:lnTo>
                      <a:pt x="975" y="120"/>
                    </a:lnTo>
                    <a:lnTo>
                      <a:pt x="975" y="108"/>
                    </a:lnTo>
                    <a:lnTo>
                      <a:pt x="969" y="90"/>
                    </a:lnTo>
                    <a:lnTo>
                      <a:pt x="963" y="72"/>
                    </a:lnTo>
                    <a:lnTo>
                      <a:pt x="963" y="66"/>
                    </a:lnTo>
                    <a:lnTo>
                      <a:pt x="933" y="42"/>
                    </a:lnTo>
                    <a:lnTo>
                      <a:pt x="921" y="36"/>
                    </a:lnTo>
                    <a:lnTo>
                      <a:pt x="915" y="30"/>
                    </a:lnTo>
                    <a:lnTo>
                      <a:pt x="891" y="18"/>
                    </a:lnTo>
                    <a:lnTo>
                      <a:pt x="885" y="18"/>
                    </a:lnTo>
                    <a:lnTo>
                      <a:pt x="867" y="18"/>
                    </a:lnTo>
                    <a:lnTo>
                      <a:pt x="855" y="18"/>
                    </a:lnTo>
                    <a:lnTo>
                      <a:pt x="849" y="18"/>
                    </a:lnTo>
                    <a:lnTo>
                      <a:pt x="819" y="6"/>
                    </a:lnTo>
                    <a:lnTo>
                      <a:pt x="796" y="0"/>
                    </a:lnTo>
                    <a:lnTo>
                      <a:pt x="772" y="6"/>
                    </a:lnTo>
                    <a:lnTo>
                      <a:pt x="754" y="18"/>
                    </a:lnTo>
                    <a:lnTo>
                      <a:pt x="730" y="18"/>
                    </a:lnTo>
                    <a:lnTo>
                      <a:pt x="712" y="24"/>
                    </a:lnTo>
                    <a:lnTo>
                      <a:pt x="700" y="30"/>
                    </a:lnTo>
                    <a:lnTo>
                      <a:pt x="694" y="30"/>
                    </a:lnTo>
                    <a:lnTo>
                      <a:pt x="688" y="30"/>
                    </a:lnTo>
                    <a:lnTo>
                      <a:pt x="664" y="42"/>
                    </a:lnTo>
                    <a:lnTo>
                      <a:pt x="628" y="60"/>
                    </a:lnTo>
                    <a:lnTo>
                      <a:pt x="586" y="90"/>
                    </a:lnTo>
                    <a:lnTo>
                      <a:pt x="574" y="108"/>
                    </a:lnTo>
                    <a:lnTo>
                      <a:pt x="562" y="120"/>
                    </a:lnTo>
                    <a:lnTo>
                      <a:pt x="568" y="120"/>
                    </a:lnTo>
                    <a:lnTo>
                      <a:pt x="568" y="114"/>
                    </a:lnTo>
                    <a:lnTo>
                      <a:pt x="550" y="150"/>
                    </a:lnTo>
                    <a:lnTo>
                      <a:pt x="538" y="192"/>
                    </a:lnTo>
                    <a:lnTo>
                      <a:pt x="532" y="216"/>
                    </a:lnTo>
                    <a:lnTo>
                      <a:pt x="532" y="228"/>
                    </a:lnTo>
                    <a:lnTo>
                      <a:pt x="527" y="246"/>
                    </a:lnTo>
                    <a:lnTo>
                      <a:pt x="521" y="276"/>
                    </a:lnTo>
                    <a:lnTo>
                      <a:pt x="515" y="312"/>
                    </a:lnTo>
                    <a:lnTo>
                      <a:pt x="509" y="348"/>
                    </a:lnTo>
                    <a:lnTo>
                      <a:pt x="473" y="390"/>
                    </a:lnTo>
                    <a:lnTo>
                      <a:pt x="473" y="396"/>
                    </a:lnTo>
                    <a:lnTo>
                      <a:pt x="467" y="402"/>
                    </a:lnTo>
                    <a:lnTo>
                      <a:pt x="449" y="437"/>
                    </a:lnTo>
                    <a:lnTo>
                      <a:pt x="431" y="479"/>
                    </a:lnTo>
                    <a:lnTo>
                      <a:pt x="419" y="521"/>
                    </a:lnTo>
                    <a:lnTo>
                      <a:pt x="413" y="527"/>
                    </a:lnTo>
                    <a:lnTo>
                      <a:pt x="413" y="533"/>
                    </a:lnTo>
                    <a:lnTo>
                      <a:pt x="413" y="539"/>
                    </a:lnTo>
                    <a:lnTo>
                      <a:pt x="353" y="599"/>
                    </a:lnTo>
                    <a:lnTo>
                      <a:pt x="347" y="599"/>
                    </a:lnTo>
                    <a:lnTo>
                      <a:pt x="341" y="599"/>
                    </a:lnTo>
                    <a:lnTo>
                      <a:pt x="335" y="611"/>
                    </a:lnTo>
                    <a:lnTo>
                      <a:pt x="311" y="629"/>
                    </a:lnTo>
                    <a:lnTo>
                      <a:pt x="305" y="629"/>
                    </a:lnTo>
                    <a:lnTo>
                      <a:pt x="299" y="629"/>
                    </a:lnTo>
                    <a:lnTo>
                      <a:pt x="299" y="635"/>
                    </a:lnTo>
                    <a:lnTo>
                      <a:pt x="293" y="635"/>
                    </a:lnTo>
                    <a:lnTo>
                      <a:pt x="257" y="659"/>
                    </a:lnTo>
                    <a:lnTo>
                      <a:pt x="257" y="665"/>
                    </a:lnTo>
                    <a:lnTo>
                      <a:pt x="257" y="677"/>
                    </a:lnTo>
                    <a:lnTo>
                      <a:pt x="257" y="701"/>
                    </a:lnTo>
                    <a:lnTo>
                      <a:pt x="257" y="719"/>
                    </a:lnTo>
                    <a:lnTo>
                      <a:pt x="257" y="731"/>
                    </a:lnTo>
                    <a:lnTo>
                      <a:pt x="216" y="725"/>
                    </a:lnTo>
                    <a:lnTo>
                      <a:pt x="150" y="797"/>
                    </a:lnTo>
                    <a:lnTo>
                      <a:pt x="150" y="827"/>
                    </a:lnTo>
                    <a:lnTo>
                      <a:pt x="174" y="827"/>
                    </a:lnTo>
                    <a:lnTo>
                      <a:pt x="114" y="845"/>
                    </a:lnTo>
                    <a:lnTo>
                      <a:pt x="108" y="851"/>
                    </a:lnTo>
                    <a:lnTo>
                      <a:pt x="54" y="839"/>
                    </a:lnTo>
                    <a:lnTo>
                      <a:pt x="0" y="857"/>
                    </a:lnTo>
                    <a:lnTo>
                      <a:pt x="0" y="875"/>
                    </a:lnTo>
                    <a:lnTo>
                      <a:pt x="102" y="893"/>
                    </a:lnTo>
                    <a:lnTo>
                      <a:pt x="96" y="893"/>
                    </a:lnTo>
                    <a:lnTo>
                      <a:pt x="156" y="905"/>
                    </a:lnTo>
                    <a:lnTo>
                      <a:pt x="168" y="899"/>
                    </a:lnTo>
                    <a:lnTo>
                      <a:pt x="311" y="923"/>
                    </a:lnTo>
                    <a:lnTo>
                      <a:pt x="365" y="911"/>
                    </a:lnTo>
                    <a:lnTo>
                      <a:pt x="371" y="887"/>
                    </a:lnTo>
                    <a:lnTo>
                      <a:pt x="240" y="869"/>
                    </a:lnTo>
                    <a:lnTo>
                      <a:pt x="240" y="863"/>
                    </a:lnTo>
                    <a:lnTo>
                      <a:pt x="497" y="791"/>
                    </a:lnTo>
                    <a:lnTo>
                      <a:pt x="503" y="809"/>
                    </a:lnTo>
                    <a:lnTo>
                      <a:pt x="640" y="827"/>
                    </a:lnTo>
                    <a:lnTo>
                      <a:pt x="700" y="725"/>
                    </a:lnTo>
                    <a:lnTo>
                      <a:pt x="658" y="719"/>
                    </a:lnTo>
                    <a:lnTo>
                      <a:pt x="664" y="653"/>
                    </a:lnTo>
                    <a:lnTo>
                      <a:pt x="670" y="623"/>
                    </a:lnTo>
                    <a:lnTo>
                      <a:pt x="694" y="611"/>
                    </a:lnTo>
                    <a:lnTo>
                      <a:pt x="694" y="605"/>
                    </a:lnTo>
                    <a:lnTo>
                      <a:pt x="718" y="587"/>
                    </a:lnTo>
                    <a:lnTo>
                      <a:pt x="748" y="569"/>
                    </a:lnTo>
                    <a:lnTo>
                      <a:pt x="778" y="551"/>
                    </a:lnTo>
                    <a:lnTo>
                      <a:pt x="796" y="533"/>
                    </a:lnTo>
                    <a:lnTo>
                      <a:pt x="819" y="515"/>
                    </a:lnTo>
                    <a:lnTo>
                      <a:pt x="843" y="497"/>
                    </a:lnTo>
                    <a:lnTo>
                      <a:pt x="867" y="467"/>
                    </a:lnTo>
                    <a:lnTo>
                      <a:pt x="879" y="449"/>
                    </a:lnTo>
                    <a:lnTo>
                      <a:pt x="879" y="443"/>
                    </a:lnTo>
                    <a:lnTo>
                      <a:pt x="885" y="443"/>
                    </a:lnTo>
                    <a:lnTo>
                      <a:pt x="891" y="431"/>
                    </a:lnTo>
                    <a:lnTo>
                      <a:pt x="903" y="425"/>
                    </a:lnTo>
                    <a:lnTo>
                      <a:pt x="909" y="414"/>
                    </a:lnTo>
                    <a:lnTo>
                      <a:pt x="909" y="390"/>
                    </a:lnTo>
                    <a:lnTo>
                      <a:pt x="903" y="360"/>
                    </a:lnTo>
                    <a:lnTo>
                      <a:pt x="927" y="348"/>
                    </a:lnTo>
                    <a:lnTo>
                      <a:pt x="951" y="330"/>
                    </a:lnTo>
                    <a:lnTo>
                      <a:pt x="975" y="318"/>
                    </a:lnTo>
                    <a:lnTo>
                      <a:pt x="993" y="300"/>
                    </a:lnTo>
                    <a:lnTo>
                      <a:pt x="999" y="306"/>
                    </a:lnTo>
                    <a:lnTo>
                      <a:pt x="1011" y="306"/>
                    </a:lnTo>
                    <a:lnTo>
                      <a:pt x="1023" y="336"/>
                    </a:lnTo>
                    <a:lnTo>
                      <a:pt x="1071" y="449"/>
                    </a:lnTo>
                    <a:lnTo>
                      <a:pt x="1071" y="467"/>
                    </a:lnTo>
                    <a:lnTo>
                      <a:pt x="1077" y="497"/>
                    </a:lnTo>
                    <a:lnTo>
                      <a:pt x="1101" y="563"/>
                    </a:lnTo>
                    <a:lnTo>
                      <a:pt x="1118" y="617"/>
                    </a:lnTo>
                    <a:lnTo>
                      <a:pt x="1124" y="641"/>
                    </a:lnTo>
                    <a:lnTo>
                      <a:pt x="1124" y="653"/>
                    </a:lnTo>
                    <a:lnTo>
                      <a:pt x="1118" y="659"/>
                    </a:lnTo>
                    <a:lnTo>
                      <a:pt x="1112" y="671"/>
                    </a:lnTo>
                    <a:lnTo>
                      <a:pt x="1112" y="689"/>
                    </a:lnTo>
                    <a:lnTo>
                      <a:pt x="1118" y="701"/>
                    </a:lnTo>
                    <a:lnTo>
                      <a:pt x="1124" y="719"/>
                    </a:lnTo>
                    <a:lnTo>
                      <a:pt x="1130" y="737"/>
                    </a:lnTo>
                    <a:lnTo>
                      <a:pt x="1136" y="749"/>
                    </a:lnTo>
                    <a:lnTo>
                      <a:pt x="1148" y="749"/>
                    </a:lnTo>
                    <a:lnTo>
                      <a:pt x="1154" y="743"/>
                    </a:lnTo>
                    <a:lnTo>
                      <a:pt x="1154" y="725"/>
                    </a:lnTo>
                    <a:lnTo>
                      <a:pt x="1148" y="707"/>
                    </a:lnTo>
                    <a:lnTo>
                      <a:pt x="1148" y="701"/>
                    </a:lnTo>
                    <a:lnTo>
                      <a:pt x="1202" y="713"/>
                    </a:lnTo>
                    <a:lnTo>
                      <a:pt x="1208" y="719"/>
                    </a:lnTo>
                    <a:lnTo>
                      <a:pt x="1214" y="737"/>
                    </a:lnTo>
                    <a:lnTo>
                      <a:pt x="1220" y="749"/>
                    </a:lnTo>
                    <a:lnTo>
                      <a:pt x="1232" y="755"/>
                    </a:lnTo>
                    <a:lnTo>
                      <a:pt x="1238" y="749"/>
                    </a:lnTo>
                    <a:lnTo>
                      <a:pt x="1232" y="737"/>
                    </a:lnTo>
                    <a:lnTo>
                      <a:pt x="1238" y="749"/>
                    </a:lnTo>
                    <a:lnTo>
                      <a:pt x="1244" y="755"/>
                    </a:lnTo>
                    <a:lnTo>
                      <a:pt x="1250" y="749"/>
                    </a:lnTo>
                    <a:lnTo>
                      <a:pt x="1250" y="743"/>
                    </a:lnTo>
                    <a:lnTo>
                      <a:pt x="1250" y="731"/>
                    </a:lnTo>
                    <a:lnTo>
                      <a:pt x="1244" y="719"/>
                    </a:lnTo>
                    <a:lnTo>
                      <a:pt x="1244" y="713"/>
                    </a:lnTo>
                    <a:close/>
                    <a:moveTo>
                      <a:pt x="694" y="264"/>
                    </a:moveTo>
                    <a:lnTo>
                      <a:pt x="700" y="276"/>
                    </a:lnTo>
                    <a:lnTo>
                      <a:pt x="712" y="288"/>
                    </a:lnTo>
                    <a:lnTo>
                      <a:pt x="742" y="330"/>
                    </a:lnTo>
                    <a:lnTo>
                      <a:pt x="778" y="360"/>
                    </a:lnTo>
                    <a:lnTo>
                      <a:pt x="784" y="372"/>
                    </a:lnTo>
                    <a:lnTo>
                      <a:pt x="790" y="378"/>
                    </a:lnTo>
                    <a:lnTo>
                      <a:pt x="796" y="384"/>
                    </a:lnTo>
                    <a:lnTo>
                      <a:pt x="790" y="431"/>
                    </a:lnTo>
                    <a:lnTo>
                      <a:pt x="766" y="443"/>
                    </a:lnTo>
                    <a:lnTo>
                      <a:pt x="748" y="461"/>
                    </a:lnTo>
                    <a:lnTo>
                      <a:pt x="724" y="485"/>
                    </a:lnTo>
                    <a:lnTo>
                      <a:pt x="712" y="503"/>
                    </a:lnTo>
                    <a:lnTo>
                      <a:pt x="712" y="509"/>
                    </a:lnTo>
                    <a:lnTo>
                      <a:pt x="706" y="515"/>
                    </a:lnTo>
                    <a:lnTo>
                      <a:pt x="688" y="533"/>
                    </a:lnTo>
                    <a:lnTo>
                      <a:pt x="670" y="551"/>
                    </a:lnTo>
                    <a:lnTo>
                      <a:pt x="658" y="563"/>
                    </a:lnTo>
                    <a:lnTo>
                      <a:pt x="658" y="569"/>
                    </a:lnTo>
                    <a:lnTo>
                      <a:pt x="652" y="569"/>
                    </a:lnTo>
                    <a:lnTo>
                      <a:pt x="652" y="575"/>
                    </a:lnTo>
                    <a:lnTo>
                      <a:pt x="640" y="581"/>
                    </a:lnTo>
                    <a:lnTo>
                      <a:pt x="616" y="593"/>
                    </a:lnTo>
                    <a:lnTo>
                      <a:pt x="604" y="599"/>
                    </a:lnTo>
                    <a:lnTo>
                      <a:pt x="592" y="605"/>
                    </a:lnTo>
                    <a:lnTo>
                      <a:pt x="586" y="611"/>
                    </a:lnTo>
                    <a:lnTo>
                      <a:pt x="574" y="617"/>
                    </a:lnTo>
                    <a:lnTo>
                      <a:pt x="562" y="629"/>
                    </a:lnTo>
                    <a:lnTo>
                      <a:pt x="550" y="635"/>
                    </a:lnTo>
                    <a:lnTo>
                      <a:pt x="550" y="653"/>
                    </a:lnTo>
                    <a:lnTo>
                      <a:pt x="556" y="677"/>
                    </a:lnTo>
                    <a:lnTo>
                      <a:pt x="562" y="707"/>
                    </a:lnTo>
                    <a:lnTo>
                      <a:pt x="538" y="737"/>
                    </a:lnTo>
                    <a:lnTo>
                      <a:pt x="377" y="785"/>
                    </a:lnTo>
                    <a:lnTo>
                      <a:pt x="365" y="761"/>
                    </a:lnTo>
                    <a:lnTo>
                      <a:pt x="359" y="755"/>
                    </a:lnTo>
                    <a:lnTo>
                      <a:pt x="353" y="755"/>
                    </a:lnTo>
                    <a:lnTo>
                      <a:pt x="359" y="683"/>
                    </a:lnTo>
                    <a:lnTo>
                      <a:pt x="365" y="671"/>
                    </a:lnTo>
                    <a:lnTo>
                      <a:pt x="371" y="665"/>
                    </a:lnTo>
                    <a:lnTo>
                      <a:pt x="389" y="641"/>
                    </a:lnTo>
                    <a:lnTo>
                      <a:pt x="413" y="629"/>
                    </a:lnTo>
                    <a:lnTo>
                      <a:pt x="431" y="611"/>
                    </a:lnTo>
                    <a:lnTo>
                      <a:pt x="419" y="623"/>
                    </a:lnTo>
                    <a:lnTo>
                      <a:pt x="419" y="629"/>
                    </a:lnTo>
                    <a:lnTo>
                      <a:pt x="425" y="647"/>
                    </a:lnTo>
                    <a:lnTo>
                      <a:pt x="425" y="659"/>
                    </a:lnTo>
                    <a:lnTo>
                      <a:pt x="431" y="665"/>
                    </a:lnTo>
                    <a:lnTo>
                      <a:pt x="437" y="659"/>
                    </a:lnTo>
                    <a:lnTo>
                      <a:pt x="443" y="635"/>
                    </a:lnTo>
                    <a:lnTo>
                      <a:pt x="443" y="617"/>
                    </a:lnTo>
                    <a:lnTo>
                      <a:pt x="443" y="605"/>
                    </a:lnTo>
                    <a:lnTo>
                      <a:pt x="491" y="575"/>
                    </a:lnTo>
                    <a:lnTo>
                      <a:pt x="527" y="545"/>
                    </a:lnTo>
                    <a:lnTo>
                      <a:pt x="550" y="527"/>
                    </a:lnTo>
                    <a:lnTo>
                      <a:pt x="568" y="515"/>
                    </a:lnTo>
                    <a:lnTo>
                      <a:pt x="586" y="503"/>
                    </a:lnTo>
                    <a:lnTo>
                      <a:pt x="598" y="497"/>
                    </a:lnTo>
                    <a:lnTo>
                      <a:pt x="610" y="485"/>
                    </a:lnTo>
                    <a:lnTo>
                      <a:pt x="616" y="479"/>
                    </a:lnTo>
                    <a:lnTo>
                      <a:pt x="616" y="473"/>
                    </a:lnTo>
                    <a:lnTo>
                      <a:pt x="628" y="455"/>
                    </a:lnTo>
                    <a:lnTo>
                      <a:pt x="634" y="431"/>
                    </a:lnTo>
                    <a:lnTo>
                      <a:pt x="640" y="408"/>
                    </a:lnTo>
                    <a:lnTo>
                      <a:pt x="640" y="402"/>
                    </a:lnTo>
                    <a:lnTo>
                      <a:pt x="640" y="396"/>
                    </a:lnTo>
                    <a:lnTo>
                      <a:pt x="628" y="396"/>
                    </a:lnTo>
                    <a:lnTo>
                      <a:pt x="634" y="396"/>
                    </a:lnTo>
                    <a:lnTo>
                      <a:pt x="634" y="390"/>
                    </a:lnTo>
                    <a:lnTo>
                      <a:pt x="640" y="378"/>
                    </a:lnTo>
                    <a:lnTo>
                      <a:pt x="652" y="336"/>
                    </a:lnTo>
                    <a:lnTo>
                      <a:pt x="664" y="300"/>
                    </a:lnTo>
                    <a:lnTo>
                      <a:pt x="664" y="282"/>
                    </a:lnTo>
                    <a:lnTo>
                      <a:pt x="670" y="276"/>
                    </a:lnTo>
                    <a:lnTo>
                      <a:pt x="664" y="270"/>
                    </a:lnTo>
                    <a:lnTo>
                      <a:pt x="658" y="258"/>
                    </a:lnTo>
                    <a:lnTo>
                      <a:pt x="646" y="246"/>
                    </a:lnTo>
                    <a:lnTo>
                      <a:pt x="640" y="240"/>
                    </a:lnTo>
                    <a:lnTo>
                      <a:pt x="676" y="258"/>
                    </a:lnTo>
                    <a:lnTo>
                      <a:pt x="682" y="192"/>
                    </a:lnTo>
                    <a:lnTo>
                      <a:pt x="682" y="198"/>
                    </a:lnTo>
                    <a:lnTo>
                      <a:pt x="682" y="222"/>
                    </a:lnTo>
                    <a:lnTo>
                      <a:pt x="688" y="246"/>
                    </a:lnTo>
                    <a:lnTo>
                      <a:pt x="694" y="264"/>
                    </a:lnTo>
                    <a:close/>
                    <a:moveTo>
                      <a:pt x="532" y="455"/>
                    </a:moveTo>
                    <a:lnTo>
                      <a:pt x="527" y="461"/>
                    </a:lnTo>
                    <a:lnTo>
                      <a:pt x="532" y="449"/>
                    </a:lnTo>
                    <a:lnTo>
                      <a:pt x="532" y="455"/>
                    </a:lnTo>
                    <a:close/>
                    <a:moveTo>
                      <a:pt x="634" y="803"/>
                    </a:moveTo>
                    <a:lnTo>
                      <a:pt x="634" y="803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  <a:cs typeface="Arial" charset="0"/>
                </a:endParaRPr>
              </a:p>
            </p:txBody>
          </p:sp>
          <p:sp>
            <p:nvSpPr>
              <p:cNvPr id="21" name="Freeform 19"/>
              <p:cNvSpPr>
                <a:spLocks/>
              </p:cNvSpPr>
              <p:nvPr/>
            </p:nvSpPr>
            <p:spPr bwMode="hidden">
              <a:xfrm>
                <a:off x="684" y="2709"/>
                <a:ext cx="47" cy="78"/>
              </a:xfrm>
              <a:custGeom>
                <a:avLst/>
                <a:gdLst>
                  <a:gd name="T0" fmla="*/ 12 w 47"/>
                  <a:gd name="T1" fmla="*/ 72 h 78"/>
                  <a:gd name="T2" fmla="*/ 18 w 47"/>
                  <a:gd name="T3" fmla="*/ 60 h 78"/>
                  <a:gd name="T4" fmla="*/ 24 w 47"/>
                  <a:gd name="T5" fmla="*/ 54 h 78"/>
                  <a:gd name="T6" fmla="*/ 47 w 47"/>
                  <a:gd name="T7" fmla="*/ 0 h 78"/>
                  <a:gd name="T8" fmla="*/ 0 w 47"/>
                  <a:gd name="T9" fmla="*/ 78 h 78"/>
                  <a:gd name="T10" fmla="*/ 12 w 47"/>
                  <a:gd name="T11" fmla="*/ 72 h 78"/>
                  <a:gd name="T12" fmla="*/ 12 w 47"/>
                  <a:gd name="T13" fmla="*/ 72 h 7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47" h="78">
                    <a:moveTo>
                      <a:pt x="12" y="72"/>
                    </a:moveTo>
                    <a:lnTo>
                      <a:pt x="18" y="60"/>
                    </a:lnTo>
                    <a:lnTo>
                      <a:pt x="24" y="54"/>
                    </a:lnTo>
                    <a:lnTo>
                      <a:pt x="47" y="0"/>
                    </a:lnTo>
                    <a:lnTo>
                      <a:pt x="0" y="78"/>
                    </a:lnTo>
                    <a:lnTo>
                      <a:pt x="12" y="7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  <a:cs typeface="Arial" charset="0"/>
                </a:endParaRPr>
              </a:p>
            </p:txBody>
          </p:sp>
          <p:sp>
            <p:nvSpPr>
              <p:cNvPr id="22" name="Freeform 20"/>
              <p:cNvSpPr>
                <a:spLocks/>
              </p:cNvSpPr>
              <p:nvPr/>
            </p:nvSpPr>
            <p:spPr bwMode="hidden">
              <a:xfrm>
                <a:off x="1284" y="2572"/>
                <a:ext cx="149" cy="419"/>
              </a:xfrm>
              <a:custGeom>
                <a:avLst/>
                <a:gdLst>
                  <a:gd name="T0" fmla="*/ 29 w 149"/>
                  <a:gd name="T1" fmla="*/ 96 h 419"/>
                  <a:gd name="T2" fmla="*/ 41 w 149"/>
                  <a:gd name="T3" fmla="*/ 126 h 419"/>
                  <a:gd name="T4" fmla="*/ 29 w 149"/>
                  <a:gd name="T5" fmla="*/ 161 h 419"/>
                  <a:gd name="T6" fmla="*/ 47 w 149"/>
                  <a:gd name="T7" fmla="*/ 149 h 419"/>
                  <a:gd name="T8" fmla="*/ 53 w 149"/>
                  <a:gd name="T9" fmla="*/ 347 h 419"/>
                  <a:gd name="T10" fmla="*/ 65 w 149"/>
                  <a:gd name="T11" fmla="*/ 371 h 419"/>
                  <a:gd name="T12" fmla="*/ 65 w 149"/>
                  <a:gd name="T13" fmla="*/ 377 h 419"/>
                  <a:gd name="T14" fmla="*/ 65 w 149"/>
                  <a:gd name="T15" fmla="*/ 389 h 419"/>
                  <a:gd name="T16" fmla="*/ 77 w 149"/>
                  <a:gd name="T17" fmla="*/ 395 h 419"/>
                  <a:gd name="T18" fmla="*/ 101 w 149"/>
                  <a:gd name="T19" fmla="*/ 407 h 419"/>
                  <a:gd name="T20" fmla="*/ 125 w 149"/>
                  <a:gd name="T21" fmla="*/ 413 h 419"/>
                  <a:gd name="T22" fmla="*/ 149 w 149"/>
                  <a:gd name="T23" fmla="*/ 419 h 419"/>
                  <a:gd name="T24" fmla="*/ 125 w 149"/>
                  <a:gd name="T25" fmla="*/ 395 h 419"/>
                  <a:gd name="T26" fmla="*/ 77 w 149"/>
                  <a:gd name="T27" fmla="*/ 365 h 419"/>
                  <a:gd name="T28" fmla="*/ 77 w 149"/>
                  <a:gd name="T29" fmla="*/ 365 h 419"/>
                  <a:gd name="T30" fmla="*/ 77 w 149"/>
                  <a:gd name="T31" fmla="*/ 353 h 419"/>
                  <a:gd name="T32" fmla="*/ 83 w 149"/>
                  <a:gd name="T33" fmla="*/ 329 h 419"/>
                  <a:gd name="T34" fmla="*/ 83 w 149"/>
                  <a:gd name="T35" fmla="*/ 293 h 419"/>
                  <a:gd name="T36" fmla="*/ 83 w 149"/>
                  <a:gd name="T37" fmla="*/ 257 h 419"/>
                  <a:gd name="T38" fmla="*/ 83 w 149"/>
                  <a:gd name="T39" fmla="*/ 221 h 419"/>
                  <a:gd name="T40" fmla="*/ 77 w 149"/>
                  <a:gd name="T41" fmla="*/ 185 h 419"/>
                  <a:gd name="T42" fmla="*/ 65 w 149"/>
                  <a:gd name="T43" fmla="*/ 155 h 419"/>
                  <a:gd name="T44" fmla="*/ 59 w 149"/>
                  <a:gd name="T45" fmla="*/ 143 h 419"/>
                  <a:gd name="T46" fmla="*/ 53 w 149"/>
                  <a:gd name="T47" fmla="*/ 137 h 419"/>
                  <a:gd name="T48" fmla="*/ 53 w 149"/>
                  <a:gd name="T49" fmla="*/ 120 h 419"/>
                  <a:gd name="T50" fmla="*/ 53 w 149"/>
                  <a:gd name="T51" fmla="*/ 108 h 419"/>
                  <a:gd name="T52" fmla="*/ 47 w 149"/>
                  <a:gd name="T53" fmla="*/ 90 h 419"/>
                  <a:gd name="T54" fmla="*/ 35 w 149"/>
                  <a:gd name="T55" fmla="*/ 54 h 419"/>
                  <a:gd name="T56" fmla="*/ 23 w 149"/>
                  <a:gd name="T57" fmla="*/ 18 h 419"/>
                  <a:gd name="T58" fmla="*/ 17 w 149"/>
                  <a:gd name="T59" fmla="*/ 6 h 419"/>
                  <a:gd name="T60" fmla="*/ 17 w 149"/>
                  <a:gd name="T61" fmla="*/ 0 h 419"/>
                  <a:gd name="T62" fmla="*/ 0 w 149"/>
                  <a:gd name="T63" fmla="*/ 6 h 419"/>
                  <a:gd name="T64" fmla="*/ 6 w 149"/>
                  <a:gd name="T65" fmla="*/ 114 h 419"/>
                  <a:gd name="T66" fmla="*/ 29 w 149"/>
                  <a:gd name="T67" fmla="*/ 96 h 419"/>
                  <a:gd name="T68" fmla="*/ 29 w 149"/>
                  <a:gd name="T69" fmla="*/ 96 h 419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0" t="0" r="r" b="b"/>
                <a:pathLst>
                  <a:path w="149" h="419">
                    <a:moveTo>
                      <a:pt x="29" y="96"/>
                    </a:moveTo>
                    <a:lnTo>
                      <a:pt x="41" y="126"/>
                    </a:lnTo>
                    <a:lnTo>
                      <a:pt x="29" y="161"/>
                    </a:lnTo>
                    <a:lnTo>
                      <a:pt x="47" y="149"/>
                    </a:lnTo>
                    <a:lnTo>
                      <a:pt x="53" y="347"/>
                    </a:lnTo>
                    <a:lnTo>
                      <a:pt x="65" y="371"/>
                    </a:lnTo>
                    <a:lnTo>
                      <a:pt x="65" y="377"/>
                    </a:lnTo>
                    <a:lnTo>
                      <a:pt x="65" y="389"/>
                    </a:lnTo>
                    <a:lnTo>
                      <a:pt x="77" y="395"/>
                    </a:lnTo>
                    <a:lnTo>
                      <a:pt x="101" y="407"/>
                    </a:lnTo>
                    <a:lnTo>
                      <a:pt x="125" y="413"/>
                    </a:lnTo>
                    <a:lnTo>
                      <a:pt x="149" y="419"/>
                    </a:lnTo>
                    <a:lnTo>
                      <a:pt x="125" y="395"/>
                    </a:lnTo>
                    <a:lnTo>
                      <a:pt x="77" y="365"/>
                    </a:lnTo>
                    <a:lnTo>
                      <a:pt x="77" y="353"/>
                    </a:lnTo>
                    <a:lnTo>
                      <a:pt x="83" y="329"/>
                    </a:lnTo>
                    <a:lnTo>
                      <a:pt x="83" y="293"/>
                    </a:lnTo>
                    <a:lnTo>
                      <a:pt x="83" y="257"/>
                    </a:lnTo>
                    <a:lnTo>
                      <a:pt x="83" y="221"/>
                    </a:lnTo>
                    <a:lnTo>
                      <a:pt x="77" y="185"/>
                    </a:lnTo>
                    <a:lnTo>
                      <a:pt x="65" y="155"/>
                    </a:lnTo>
                    <a:lnTo>
                      <a:pt x="59" y="143"/>
                    </a:lnTo>
                    <a:lnTo>
                      <a:pt x="53" y="137"/>
                    </a:lnTo>
                    <a:lnTo>
                      <a:pt x="53" y="120"/>
                    </a:lnTo>
                    <a:lnTo>
                      <a:pt x="53" y="108"/>
                    </a:lnTo>
                    <a:lnTo>
                      <a:pt x="47" y="90"/>
                    </a:lnTo>
                    <a:lnTo>
                      <a:pt x="35" y="54"/>
                    </a:lnTo>
                    <a:lnTo>
                      <a:pt x="23" y="18"/>
                    </a:lnTo>
                    <a:lnTo>
                      <a:pt x="17" y="6"/>
                    </a:lnTo>
                    <a:lnTo>
                      <a:pt x="17" y="0"/>
                    </a:lnTo>
                    <a:lnTo>
                      <a:pt x="0" y="6"/>
                    </a:lnTo>
                    <a:lnTo>
                      <a:pt x="6" y="114"/>
                    </a:lnTo>
                    <a:lnTo>
                      <a:pt x="29" y="9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  <a:cs typeface="Arial" charset="0"/>
                </a:endParaRPr>
              </a:p>
            </p:txBody>
          </p:sp>
          <p:sp>
            <p:nvSpPr>
              <p:cNvPr id="23" name="Freeform 21"/>
              <p:cNvSpPr>
                <a:spLocks/>
              </p:cNvSpPr>
              <p:nvPr/>
            </p:nvSpPr>
            <p:spPr bwMode="hidden">
              <a:xfrm>
                <a:off x="1140" y="2434"/>
                <a:ext cx="167" cy="138"/>
              </a:xfrm>
              <a:custGeom>
                <a:avLst/>
                <a:gdLst>
                  <a:gd name="T0" fmla="*/ 102 w 167"/>
                  <a:gd name="T1" fmla="*/ 18 h 138"/>
                  <a:gd name="T2" fmla="*/ 96 w 167"/>
                  <a:gd name="T3" fmla="*/ 12 h 138"/>
                  <a:gd name="T4" fmla="*/ 90 w 167"/>
                  <a:gd name="T5" fmla="*/ 0 h 138"/>
                  <a:gd name="T6" fmla="*/ 78 w 167"/>
                  <a:gd name="T7" fmla="*/ 0 h 138"/>
                  <a:gd name="T8" fmla="*/ 66 w 167"/>
                  <a:gd name="T9" fmla="*/ 0 h 138"/>
                  <a:gd name="T10" fmla="*/ 60 w 167"/>
                  <a:gd name="T11" fmla="*/ 0 h 138"/>
                  <a:gd name="T12" fmla="*/ 48 w 167"/>
                  <a:gd name="T13" fmla="*/ 6 h 138"/>
                  <a:gd name="T14" fmla="*/ 36 w 167"/>
                  <a:gd name="T15" fmla="*/ 12 h 138"/>
                  <a:gd name="T16" fmla="*/ 30 w 167"/>
                  <a:gd name="T17" fmla="*/ 12 h 138"/>
                  <a:gd name="T18" fmla="*/ 24 w 167"/>
                  <a:gd name="T19" fmla="*/ 24 h 138"/>
                  <a:gd name="T20" fmla="*/ 18 w 167"/>
                  <a:gd name="T21" fmla="*/ 42 h 138"/>
                  <a:gd name="T22" fmla="*/ 6 w 167"/>
                  <a:gd name="T23" fmla="*/ 66 h 138"/>
                  <a:gd name="T24" fmla="*/ 0 w 167"/>
                  <a:gd name="T25" fmla="*/ 72 h 138"/>
                  <a:gd name="T26" fmla="*/ 42 w 167"/>
                  <a:gd name="T27" fmla="*/ 30 h 138"/>
                  <a:gd name="T28" fmla="*/ 30 w 167"/>
                  <a:gd name="T29" fmla="*/ 66 h 138"/>
                  <a:gd name="T30" fmla="*/ 96 w 167"/>
                  <a:gd name="T31" fmla="*/ 36 h 138"/>
                  <a:gd name="T32" fmla="*/ 120 w 167"/>
                  <a:gd name="T33" fmla="*/ 78 h 138"/>
                  <a:gd name="T34" fmla="*/ 120 w 167"/>
                  <a:gd name="T35" fmla="*/ 54 h 138"/>
                  <a:gd name="T36" fmla="*/ 167 w 167"/>
                  <a:gd name="T37" fmla="*/ 138 h 138"/>
                  <a:gd name="T38" fmla="*/ 167 w 167"/>
                  <a:gd name="T39" fmla="*/ 120 h 138"/>
                  <a:gd name="T40" fmla="*/ 161 w 167"/>
                  <a:gd name="T41" fmla="*/ 102 h 138"/>
                  <a:gd name="T42" fmla="*/ 138 w 167"/>
                  <a:gd name="T43" fmla="*/ 60 h 138"/>
                  <a:gd name="T44" fmla="*/ 114 w 167"/>
                  <a:gd name="T45" fmla="*/ 30 h 138"/>
                  <a:gd name="T46" fmla="*/ 108 w 167"/>
                  <a:gd name="T47" fmla="*/ 24 h 138"/>
                  <a:gd name="T48" fmla="*/ 102 w 167"/>
                  <a:gd name="T49" fmla="*/ 18 h 138"/>
                  <a:gd name="T50" fmla="*/ 102 w 167"/>
                  <a:gd name="T51" fmla="*/ 18 h 138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0" t="0" r="r" b="b"/>
                <a:pathLst>
                  <a:path w="167" h="138">
                    <a:moveTo>
                      <a:pt x="102" y="18"/>
                    </a:moveTo>
                    <a:lnTo>
                      <a:pt x="96" y="12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6" y="0"/>
                    </a:lnTo>
                    <a:lnTo>
                      <a:pt x="60" y="0"/>
                    </a:lnTo>
                    <a:lnTo>
                      <a:pt x="48" y="6"/>
                    </a:lnTo>
                    <a:lnTo>
                      <a:pt x="36" y="12"/>
                    </a:lnTo>
                    <a:lnTo>
                      <a:pt x="30" y="12"/>
                    </a:lnTo>
                    <a:lnTo>
                      <a:pt x="24" y="24"/>
                    </a:lnTo>
                    <a:lnTo>
                      <a:pt x="18" y="42"/>
                    </a:lnTo>
                    <a:lnTo>
                      <a:pt x="6" y="66"/>
                    </a:lnTo>
                    <a:lnTo>
                      <a:pt x="0" y="72"/>
                    </a:lnTo>
                    <a:lnTo>
                      <a:pt x="42" y="30"/>
                    </a:lnTo>
                    <a:lnTo>
                      <a:pt x="30" y="66"/>
                    </a:lnTo>
                    <a:lnTo>
                      <a:pt x="96" y="36"/>
                    </a:lnTo>
                    <a:lnTo>
                      <a:pt x="120" y="78"/>
                    </a:lnTo>
                    <a:lnTo>
                      <a:pt x="120" y="54"/>
                    </a:lnTo>
                    <a:lnTo>
                      <a:pt x="167" y="138"/>
                    </a:lnTo>
                    <a:lnTo>
                      <a:pt x="167" y="120"/>
                    </a:lnTo>
                    <a:lnTo>
                      <a:pt x="161" y="102"/>
                    </a:lnTo>
                    <a:lnTo>
                      <a:pt x="138" y="60"/>
                    </a:lnTo>
                    <a:lnTo>
                      <a:pt x="114" y="30"/>
                    </a:lnTo>
                    <a:lnTo>
                      <a:pt x="108" y="24"/>
                    </a:lnTo>
                    <a:lnTo>
                      <a:pt x="102" y="1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  <a:cs typeface="Arial" charset="0"/>
                </a:endParaRPr>
              </a:p>
            </p:txBody>
          </p:sp>
          <p:sp>
            <p:nvSpPr>
              <p:cNvPr id="24" name="Freeform 22"/>
              <p:cNvSpPr>
                <a:spLocks/>
              </p:cNvSpPr>
              <p:nvPr/>
            </p:nvSpPr>
            <p:spPr bwMode="hidden">
              <a:xfrm>
                <a:off x="948" y="2314"/>
                <a:ext cx="113" cy="114"/>
              </a:xfrm>
              <a:custGeom>
                <a:avLst/>
                <a:gdLst>
                  <a:gd name="T0" fmla="*/ 0 w 113"/>
                  <a:gd name="T1" fmla="*/ 0 h 114"/>
                  <a:gd name="T2" fmla="*/ 6 w 113"/>
                  <a:gd name="T3" fmla="*/ 0 h 114"/>
                  <a:gd name="T4" fmla="*/ 24 w 113"/>
                  <a:gd name="T5" fmla="*/ 6 h 114"/>
                  <a:gd name="T6" fmla="*/ 48 w 113"/>
                  <a:gd name="T7" fmla="*/ 18 h 114"/>
                  <a:gd name="T8" fmla="*/ 71 w 113"/>
                  <a:gd name="T9" fmla="*/ 36 h 114"/>
                  <a:gd name="T10" fmla="*/ 83 w 113"/>
                  <a:gd name="T11" fmla="*/ 48 h 114"/>
                  <a:gd name="T12" fmla="*/ 95 w 113"/>
                  <a:gd name="T13" fmla="*/ 66 h 114"/>
                  <a:gd name="T14" fmla="*/ 107 w 113"/>
                  <a:gd name="T15" fmla="*/ 90 h 114"/>
                  <a:gd name="T16" fmla="*/ 113 w 113"/>
                  <a:gd name="T17" fmla="*/ 114 h 114"/>
                  <a:gd name="T18" fmla="*/ 83 w 113"/>
                  <a:gd name="T19" fmla="*/ 66 h 114"/>
                  <a:gd name="T20" fmla="*/ 60 w 113"/>
                  <a:gd name="T21" fmla="*/ 78 h 114"/>
                  <a:gd name="T22" fmla="*/ 71 w 113"/>
                  <a:gd name="T23" fmla="*/ 54 h 114"/>
                  <a:gd name="T24" fmla="*/ 12 w 113"/>
                  <a:gd name="T25" fmla="*/ 78 h 114"/>
                  <a:gd name="T26" fmla="*/ 60 w 113"/>
                  <a:gd name="T27" fmla="*/ 48 h 114"/>
                  <a:gd name="T28" fmla="*/ 60 w 113"/>
                  <a:gd name="T29" fmla="*/ 42 h 114"/>
                  <a:gd name="T30" fmla="*/ 54 w 113"/>
                  <a:gd name="T31" fmla="*/ 30 h 114"/>
                  <a:gd name="T32" fmla="*/ 36 w 113"/>
                  <a:gd name="T33" fmla="*/ 18 h 114"/>
                  <a:gd name="T34" fmla="*/ 0 w 113"/>
                  <a:gd name="T35" fmla="*/ 0 h 114"/>
                  <a:gd name="T36" fmla="*/ 0 w 113"/>
                  <a:gd name="T37" fmla="*/ 0 h 114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113" h="114">
                    <a:moveTo>
                      <a:pt x="0" y="0"/>
                    </a:moveTo>
                    <a:lnTo>
                      <a:pt x="6" y="0"/>
                    </a:lnTo>
                    <a:lnTo>
                      <a:pt x="24" y="6"/>
                    </a:lnTo>
                    <a:lnTo>
                      <a:pt x="48" y="18"/>
                    </a:lnTo>
                    <a:lnTo>
                      <a:pt x="71" y="36"/>
                    </a:lnTo>
                    <a:lnTo>
                      <a:pt x="83" y="48"/>
                    </a:lnTo>
                    <a:lnTo>
                      <a:pt x="95" y="66"/>
                    </a:lnTo>
                    <a:lnTo>
                      <a:pt x="107" y="90"/>
                    </a:lnTo>
                    <a:lnTo>
                      <a:pt x="113" y="114"/>
                    </a:lnTo>
                    <a:lnTo>
                      <a:pt x="83" y="66"/>
                    </a:lnTo>
                    <a:lnTo>
                      <a:pt x="60" y="78"/>
                    </a:lnTo>
                    <a:lnTo>
                      <a:pt x="71" y="54"/>
                    </a:lnTo>
                    <a:lnTo>
                      <a:pt x="12" y="78"/>
                    </a:lnTo>
                    <a:lnTo>
                      <a:pt x="60" y="48"/>
                    </a:lnTo>
                    <a:lnTo>
                      <a:pt x="60" y="42"/>
                    </a:lnTo>
                    <a:lnTo>
                      <a:pt x="54" y="30"/>
                    </a:lnTo>
                    <a:lnTo>
                      <a:pt x="36" y="18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  <a:cs typeface="Arial" charset="0"/>
                </a:endParaRPr>
              </a:p>
            </p:txBody>
          </p:sp>
          <p:sp>
            <p:nvSpPr>
              <p:cNvPr id="25" name="Freeform 23"/>
              <p:cNvSpPr>
                <a:spLocks/>
              </p:cNvSpPr>
              <p:nvPr/>
            </p:nvSpPr>
            <p:spPr bwMode="hidden">
              <a:xfrm>
                <a:off x="1122" y="2578"/>
                <a:ext cx="66" cy="60"/>
              </a:xfrm>
              <a:custGeom>
                <a:avLst/>
                <a:gdLst>
                  <a:gd name="T0" fmla="*/ 54 w 66"/>
                  <a:gd name="T1" fmla="*/ 0 h 60"/>
                  <a:gd name="T2" fmla="*/ 42 w 66"/>
                  <a:gd name="T3" fmla="*/ 18 h 60"/>
                  <a:gd name="T4" fmla="*/ 36 w 66"/>
                  <a:gd name="T5" fmla="*/ 6 h 60"/>
                  <a:gd name="T6" fmla="*/ 24 w 66"/>
                  <a:gd name="T7" fmla="*/ 30 h 60"/>
                  <a:gd name="T8" fmla="*/ 18 w 66"/>
                  <a:gd name="T9" fmla="*/ 36 h 60"/>
                  <a:gd name="T10" fmla="*/ 6 w 66"/>
                  <a:gd name="T11" fmla="*/ 48 h 60"/>
                  <a:gd name="T12" fmla="*/ 0 w 66"/>
                  <a:gd name="T13" fmla="*/ 60 h 60"/>
                  <a:gd name="T14" fmla="*/ 12 w 66"/>
                  <a:gd name="T15" fmla="*/ 54 h 60"/>
                  <a:gd name="T16" fmla="*/ 30 w 66"/>
                  <a:gd name="T17" fmla="*/ 36 h 60"/>
                  <a:gd name="T18" fmla="*/ 54 w 66"/>
                  <a:gd name="T19" fmla="*/ 18 h 60"/>
                  <a:gd name="T20" fmla="*/ 66 w 66"/>
                  <a:gd name="T21" fmla="*/ 6 h 60"/>
                  <a:gd name="T22" fmla="*/ 54 w 66"/>
                  <a:gd name="T23" fmla="*/ 0 h 60"/>
                  <a:gd name="T24" fmla="*/ 54 w 66"/>
                  <a:gd name="T25" fmla="*/ 0 h 60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66" h="60">
                    <a:moveTo>
                      <a:pt x="54" y="0"/>
                    </a:moveTo>
                    <a:lnTo>
                      <a:pt x="42" y="18"/>
                    </a:lnTo>
                    <a:lnTo>
                      <a:pt x="36" y="6"/>
                    </a:lnTo>
                    <a:lnTo>
                      <a:pt x="24" y="30"/>
                    </a:lnTo>
                    <a:lnTo>
                      <a:pt x="18" y="36"/>
                    </a:lnTo>
                    <a:lnTo>
                      <a:pt x="6" y="48"/>
                    </a:lnTo>
                    <a:lnTo>
                      <a:pt x="0" y="60"/>
                    </a:lnTo>
                    <a:lnTo>
                      <a:pt x="12" y="54"/>
                    </a:lnTo>
                    <a:lnTo>
                      <a:pt x="30" y="36"/>
                    </a:lnTo>
                    <a:lnTo>
                      <a:pt x="54" y="18"/>
                    </a:lnTo>
                    <a:lnTo>
                      <a:pt x="66" y="6"/>
                    </a:lnTo>
                    <a:lnTo>
                      <a:pt x="5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  <a:cs typeface="Arial" charset="0"/>
                </a:endParaRPr>
              </a:p>
            </p:txBody>
          </p:sp>
          <p:sp>
            <p:nvSpPr>
              <p:cNvPr id="26" name="Freeform 24"/>
              <p:cNvSpPr>
                <a:spLocks/>
              </p:cNvSpPr>
              <p:nvPr/>
            </p:nvSpPr>
            <p:spPr bwMode="hidden">
              <a:xfrm>
                <a:off x="942" y="2674"/>
                <a:ext cx="161" cy="179"/>
              </a:xfrm>
              <a:custGeom>
                <a:avLst/>
                <a:gdLst>
                  <a:gd name="T0" fmla="*/ 131 w 161"/>
                  <a:gd name="T1" fmla="*/ 53 h 179"/>
                  <a:gd name="T2" fmla="*/ 137 w 161"/>
                  <a:gd name="T3" fmla="*/ 53 h 179"/>
                  <a:gd name="T4" fmla="*/ 143 w 161"/>
                  <a:gd name="T5" fmla="*/ 41 h 179"/>
                  <a:gd name="T6" fmla="*/ 155 w 161"/>
                  <a:gd name="T7" fmla="*/ 35 h 179"/>
                  <a:gd name="T8" fmla="*/ 161 w 161"/>
                  <a:gd name="T9" fmla="*/ 24 h 179"/>
                  <a:gd name="T10" fmla="*/ 161 w 161"/>
                  <a:gd name="T11" fmla="*/ 12 h 179"/>
                  <a:gd name="T12" fmla="*/ 161 w 161"/>
                  <a:gd name="T13" fmla="*/ 0 h 179"/>
                  <a:gd name="T14" fmla="*/ 149 w 161"/>
                  <a:gd name="T15" fmla="*/ 24 h 179"/>
                  <a:gd name="T16" fmla="*/ 143 w 161"/>
                  <a:gd name="T17" fmla="*/ 35 h 179"/>
                  <a:gd name="T18" fmla="*/ 131 w 161"/>
                  <a:gd name="T19" fmla="*/ 35 h 179"/>
                  <a:gd name="T20" fmla="*/ 119 w 161"/>
                  <a:gd name="T21" fmla="*/ 41 h 179"/>
                  <a:gd name="T22" fmla="*/ 125 w 161"/>
                  <a:gd name="T23" fmla="*/ 53 h 179"/>
                  <a:gd name="T24" fmla="*/ 95 w 161"/>
                  <a:gd name="T25" fmla="*/ 95 h 179"/>
                  <a:gd name="T26" fmla="*/ 0 w 161"/>
                  <a:gd name="T27" fmla="*/ 137 h 179"/>
                  <a:gd name="T28" fmla="*/ 60 w 161"/>
                  <a:gd name="T29" fmla="*/ 119 h 179"/>
                  <a:gd name="T30" fmla="*/ 54 w 161"/>
                  <a:gd name="T31" fmla="*/ 125 h 179"/>
                  <a:gd name="T32" fmla="*/ 48 w 161"/>
                  <a:gd name="T33" fmla="*/ 131 h 179"/>
                  <a:gd name="T34" fmla="*/ 24 w 161"/>
                  <a:gd name="T35" fmla="*/ 155 h 179"/>
                  <a:gd name="T36" fmla="*/ 12 w 161"/>
                  <a:gd name="T37" fmla="*/ 167 h 179"/>
                  <a:gd name="T38" fmla="*/ 0 w 161"/>
                  <a:gd name="T39" fmla="*/ 173 h 179"/>
                  <a:gd name="T40" fmla="*/ 0 w 161"/>
                  <a:gd name="T41" fmla="*/ 179 h 179"/>
                  <a:gd name="T42" fmla="*/ 6 w 161"/>
                  <a:gd name="T43" fmla="*/ 173 h 179"/>
                  <a:gd name="T44" fmla="*/ 30 w 161"/>
                  <a:gd name="T45" fmla="*/ 155 h 179"/>
                  <a:gd name="T46" fmla="*/ 48 w 161"/>
                  <a:gd name="T47" fmla="*/ 143 h 179"/>
                  <a:gd name="T48" fmla="*/ 71 w 161"/>
                  <a:gd name="T49" fmla="*/ 125 h 179"/>
                  <a:gd name="T50" fmla="*/ 95 w 161"/>
                  <a:gd name="T51" fmla="*/ 107 h 179"/>
                  <a:gd name="T52" fmla="*/ 119 w 161"/>
                  <a:gd name="T53" fmla="*/ 77 h 179"/>
                  <a:gd name="T54" fmla="*/ 131 w 161"/>
                  <a:gd name="T55" fmla="*/ 59 h 179"/>
                  <a:gd name="T56" fmla="*/ 131 w 161"/>
                  <a:gd name="T57" fmla="*/ 53 h 179"/>
                  <a:gd name="T58" fmla="*/ 131 w 161"/>
                  <a:gd name="T59" fmla="*/ 53 h 179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0" t="0" r="r" b="b"/>
                <a:pathLst>
                  <a:path w="161" h="179">
                    <a:moveTo>
                      <a:pt x="131" y="53"/>
                    </a:moveTo>
                    <a:lnTo>
                      <a:pt x="137" y="53"/>
                    </a:lnTo>
                    <a:lnTo>
                      <a:pt x="143" y="41"/>
                    </a:lnTo>
                    <a:lnTo>
                      <a:pt x="155" y="35"/>
                    </a:lnTo>
                    <a:lnTo>
                      <a:pt x="161" y="24"/>
                    </a:lnTo>
                    <a:lnTo>
                      <a:pt x="161" y="12"/>
                    </a:lnTo>
                    <a:lnTo>
                      <a:pt x="161" y="0"/>
                    </a:lnTo>
                    <a:lnTo>
                      <a:pt x="149" y="24"/>
                    </a:lnTo>
                    <a:lnTo>
                      <a:pt x="143" y="35"/>
                    </a:lnTo>
                    <a:lnTo>
                      <a:pt x="131" y="35"/>
                    </a:lnTo>
                    <a:lnTo>
                      <a:pt x="119" y="41"/>
                    </a:lnTo>
                    <a:lnTo>
                      <a:pt x="125" y="53"/>
                    </a:lnTo>
                    <a:lnTo>
                      <a:pt x="95" y="95"/>
                    </a:lnTo>
                    <a:lnTo>
                      <a:pt x="0" y="137"/>
                    </a:lnTo>
                    <a:lnTo>
                      <a:pt x="60" y="119"/>
                    </a:lnTo>
                    <a:lnTo>
                      <a:pt x="54" y="125"/>
                    </a:lnTo>
                    <a:lnTo>
                      <a:pt x="48" y="131"/>
                    </a:lnTo>
                    <a:lnTo>
                      <a:pt x="24" y="155"/>
                    </a:lnTo>
                    <a:lnTo>
                      <a:pt x="12" y="167"/>
                    </a:lnTo>
                    <a:lnTo>
                      <a:pt x="0" y="173"/>
                    </a:lnTo>
                    <a:lnTo>
                      <a:pt x="0" y="179"/>
                    </a:lnTo>
                    <a:lnTo>
                      <a:pt x="6" y="173"/>
                    </a:lnTo>
                    <a:lnTo>
                      <a:pt x="30" y="155"/>
                    </a:lnTo>
                    <a:lnTo>
                      <a:pt x="48" y="143"/>
                    </a:lnTo>
                    <a:lnTo>
                      <a:pt x="71" y="125"/>
                    </a:lnTo>
                    <a:lnTo>
                      <a:pt x="95" y="107"/>
                    </a:lnTo>
                    <a:lnTo>
                      <a:pt x="119" y="77"/>
                    </a:lnTo>
                    <a:lnTo>
                      <a:pt x="131" y="59"/>
                    </a:lnTo>
                    <a:lnTo>
                      <a:pt x="131" y="53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  <a:cs typeface="Arial" charset="0"/>
                </a:endParaRPr>
              </a:p>
            </p:txBody>
          </p:sp>
          <p:sp>
            <p:nvSpPr>
              <p:cNvPr id="27" name="Freeform 25"/>
              <p:cNvSpPr>
                <a:spLocks/>
              </p:cNvSpPr>
              <p:nvPr/>
            </p:nvSpPr>
            <p:spPr bwMode="hidden">
              <a:xfrm>
                <a:off x="737" y="2763"/>
                <a:ext cx="73" cy="54"/>
              </a:xfrm>
              <a:custGeom>
                <a:avLst/>
                <a:gdLst>
                  <a:gd name="T0" fmla="*/ 24 w 72"/>
                  <a:gd name="T1" fmla="*/ 36 h 54"/>
                  <a:gd name="T2" fmla="*/ 65 w 72"/>
                  <a:gd name="T3" fmla="*/ 24 h 54"/>
                  <a:gd name="T4" fmla="*/ 77 w 72"/>
                  <a:gd name="T5" fmla="*/ 12 h 54"/>
                  <a:gd name="T6" fmla="*/ 83 w 72"/>
                  <a:gd name="T7" fmla="*/ 6 h 54"/>
                  <a:gd name="T8" fmla="*/ 89 w 72"/>
                  <a:gd name="T9" fmla="*/ 0 h 54"/>
                  <a:gd name="T10" fmla="*/ 59 w 72"/>
                  <a:gd name="T11" fmla="*/ 18 h 54"/>
                  <a:gd name="T12" fmla="*/ 30 w 72"/>
                  <a:gd name="T13" fmla="*/ 24 h 54"/>
                  <a:gd name="T14" fmla="*/ 24 w 72"/>
                  <a:gd name="T15" fmla="*/ 24 h 54"/>
                  <a:gd name="T16" fmla="*/ 18 w 72"/>
                  <a:gd name="T17" fmla="*/ 18 h 54"/>
                  <a:gd name="T18" fmla="*/ 12 w 72"/>
                  <a:gd name="T19" fmla="*/ 12 h 54"/>
                  <a:gd name="T20" fmla="*/ 0 w 72"/>
                  <a:gd name="T21" fmla="*/ 54 h 54"/>
                  <a:gd name="T22" fmla="*/ 12 w 72"/>
                  <a:gd name="T23" fmla="*/ 42 h 54"/>
                  <a:gd name="T24" fmla="*/ 24 w 72"/>
                  <a:gd name="T25" fmla="*/ 36 h 54"/>
                  <a:gd name="T26" fmla="*/ 24 w 72"/>
                  <a:gd name="T27" fmla="*/ 36 h 54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72" h="54">
                    <a:moveTo>
                      <a:pt x="24" y="36"/>
                    </a:moveTo>
                    <a:lnTo>
                      <a:pt x="48" y="24"/>
                    </a:lnTo>
                    <a:lnTo>
                      <a:pt x="60" y="12"/>
                    </a:lnTo>
                    <a:lnTo>
                      <a:pt x="66" y="6"/>
                    </a:lnTo>
                    <a:lnTo>
                      <a:pt x="72" y="0"/>
                    </a:lnTo>
                    <a:lnTo>
                      <a:pt x="42" y="18"/>
                    </a:lnTo>
                    <a:lnTo>
                      <a:pt x="30" y="24"/>
                    </a:lnTo>
                    <a:lnTo>
                      <a:pt x="24" y="24"/>
                    </a:lnTo>
                    <a:lnTo>
                      <a:pt x="18" y="18"/>
                    </a:lnTo>
                    <a:lnTo>
                      <a:pt x="12" y="12"/>
                    </a:lnTo>
                    <a:lnTo>
                      <a:pt x="0" y="54"/>
                    </a:lnTo>
                    <a:lnTo>
                      <a:pt x="12" y="42"/>
                    </a:lnTo>
                    <a:lnTo>
                      <a:pt x="24" y="3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  <a:cs typeface="Arial" charset="0"/>
                </a:endParaRPr>
              </a:p>
            </p:txBody>
          </p:sp>
          <p:sp>
            <p:nvSpPr>
              <p:cNvPr id="28" name="Freeform 26"/>
              <p:cNvSpPr>
                <a:spLocks/>
              </p:cNvSpPr>
              <p:nvPr/>
            </p:nvSpPr>
            <p:spPr bwMode="hidden">
              <a:xfrm>
                <a:off x="624" y="2889"/>
                <a:ext cx="12" cy="54"/>
              </a:xfrm>
              <a:custGeom>
                <a:avLst/>
                <a:gdLst>
                  <a:gd name="T0" fmla="*/ 12 w 12"/>
                  <a:gd name="T1" fmla="*/ 0 h 54"/>
                  <a:gd name="T2" fmla="*/ 0 w 12"/>
                  <a:gd name="T3" fmla="*/ 12 h 54"/>
                  <a:gd name="T4" fmla="*/ 0 w 12"/>
                  <a:gd name="T5" fmla="*/ 18 h 54"/>
                  <a:gd name="T6" fmla="*/ 6 w 12"/>
                  <a:gd name="T7" fmla="*/ 54 h 54"/>
                  <a:gd name="T8" fmla="*/ 12 w 12"/>
                  <a:gd name="T9" fmla="*/ 36 h 54"/>
                  <a:gd name="T10" fmla="*/ 12 w 12"/>
                  <a:gd name="T11" fmla="*/ 18 h 54"/>
                  <a:gd name="T12" fmla="*/ 12 w 12"/>
                  <a:gd name="T13" fmla="*/ 6 h 54"/>
                  <a:gd name="T14" fmla="*/ 12 w 12"/>
                  <a:gd name="T15" fmla="*/ 0 h 54"/>
                  <a:gd name="T16" fmla="*/ 12 w 12"/>
                  <a:gd name="T17" fmla="*/ 0 h 5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2" h="54">
                    <a:moveTo>
                      <a:pt x="12" y="0"/>
                    </a:moveTo>
                    <a:lnTo>
                      <a:pt x="0" y="12"/>
                    </a:lnTo>
                    <a:lnTo>
                      <a:pt x="0" y="18"/>
                    </a:lnTo>
                    <a:lnTo>
                      <a:pt x="6" y="54"/>
                    </a:lnTo>
                    <a:lnTo>
                      <a:pt x="12" y="36"/>
                    </a:lnTo>
                    <a:lnTo>
                      <a:pt x="12" y="18"/>
                    </a:lnTo>
                    <a:lnTo>
                      <a:pt x="12" y="6"/>
                    </a:lnTo>
                    <a:lnTo>
                      <a:pt x="1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  <a:cs typeface="Arial" charset="0"/>
                </a:endParaRPr>
              </a:p>
            </p:txBody>
          </p:sp>
          <p:sp>
            <p:nvSpPr>
              <p:cNvPr id="29" name="Freeform 27"/>
              <p:cNvSpPr>
                <a:spLocks/>
              </p:cNvSpPr>
              <p:nvPr/>
            </p:nvSpPr>
            <p:spPr bwMode="hidden">
              <a:xfrm>
                <a:off x="492" y="3021"/>
                <a:ext cx="48" cy="72"/>
              </a:xfrm>
              <a:custGeom>
                <a:avLst/>
                <a:gdLst>
                  <a:gd name="T0" fmla="*/ 48 w 48"/>
                  <a:gd name="T1" fmla="*/ 6 h 72"/>
                  <a:gd name="T2" fmla="*/ 48 w 48"/>
                  <a:gd name="T3" fmla="*/ 6 h 72"/>
                  <a:gd name="T4" fmla="*/ 48 w 48"/>
                  <a:gd name="T5" fmla="*/ 6 h 72"/>
                  <a:gd name="T6" fmla="*/ 48 w 48"/>
                  <a:gd name="T7" fmla="*/ 6 h 72"/>
                  <a:gd name="T8" fmla="*/ 6 w 48"/>
                  <a:gd name="T9" fmla="*/ 0 h 72"/>
                  <a:gd name="T10" fmla="*/ 42 w 48"/>
                  <a:gd name="T11" fmla="*/ 12 h 72"/>
                  <a:gd name="T12" fmla="*/ 42 w 48"/>
                  <a:gd name="T13" fmla="*/ 12 h 72"/>
                  <a:gd name="T14" fmla="*/ 0 w 48"/>
                  <a:gd name="T15" fmla="*/ 72 h 72"/>
                  <a:gd name="T16" fmla="*/ 18 w 48"/>
                  <a:gd name="T17" fmla="*/ 54 h 72"/>
                  <a:gd name="T18" fmla="*/ 18 w 48"/>
                  <a:gd name="T19" fmla="*/ 66 h 72"/>
                  <a:gd name="T20" fmla="*/ 48 w 48"/>
                  <a:gd name="T21" fmla="*/ 6 h 72"/>
                  <a:gd name="T22" fmla="*/ 48 w 48"/>
                  <a:gd name="T23" fmla="*/ 6 h 72"/>
                  <a:gd name="T24" fmla="*/ 48 w 48"/>
                  <a:gd name="T25" fmla="*/ 6 h 7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48" h="72">
                    <a:moveTo>
                      <a:pt x="48" y="6"/>
                    </a:moveTo>
                    <a:lnTo>
                      <a:pt x="48" y="6"/>
                    </a:lnTo>
                    <a:lnTo>
                      <a:pt x="6" y="0"/>
                    </a:lnTo>
                    <a:lnTo>
                      <a:pt x="42" y="12"/>
                    </a:lnTo>
                    <a:lnTo>
                      <a:pt x="0" y="72"/>
                    </a:lnTo>
                    <a:lnTo>
                      <a:pt x="18" y="54"/>
                    </a:lnTo>
                    <a:lnTo>
                      <a:pt x="18" y="66"/>
                    </a:lnTo>
                    <a:lnTo>
                      <a:pt x="48" y="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  <a:cs typeface="Arial" charset="0"/>
                </a:endParaRPr>
              </a:p>
            </p:txBody>
          </p:sp>
          <p:sp>
            <p:nvSpPr>
              <p:cNvPr id="30" name="Freeform 28"/>
              <p:cNvSpPr>
                <a:spLocks/>
              </p:cNvSpPr>
              <p:nvPr/>
            </p:nvSpPr>
            <p:spPr bwMode="hidden">
              <a:xfrm>
                <a:off x="437" y="3027"/>
                <a:ext cx="288" cy="84"/>
              </a:xfrm>
              <a:custGeom>
                <a:avLst/>
                <a:gdLst>
                  <a:gd name="T0" fmla="*/ 304 w 287"/>
                  <a:gd name="T1" fmla="*/ 0 h 84"/>
                  <a:gd name="T2" fmla="*/ 0 w 287"/>
                  <a:gd name="T3" fmla="*/ 84 h 84"/>
                  <a:gd name="T4" fmla="*/ 185 w 287"/>
                  <a:gd name="T5" fmla="*/ 36 h 84"/>
                  <a:gd name="T6" fmla="*/ 114 w 287"/>
                  <a:gd name="T7" fmla="*/ 60 h 84"/>
                  <a:gd name="T8" fmla="*/ 293 w 287"/>
                  <a:gd name="T9" fmla="*/ 18 h 84"/>
                  <a:gd name="T10" fmla="*/ 304 w 287"/>
                  <a:gd name="T11" fmla="*/ 0 h 84"/>
                  <a:gd name="T12" fmla="*/ 304 w 287"/>
                  <a:gd name="T13" fmla="*/ 0 h 8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87" h="84">
                    <a:moveTo>
                      <a:pt x="287" y="0"/>
                    </a:moveTo>
                    <a:lnTo>
                      <a:pt x="0" y="84"/>
                    </a:lnTo>
                    <a:lnTo>
                      <a:pt x="168" y="36"/>
                    </a:lnTo>
                    <a:lnTo>
                      <a:pt x="114" y="60"/>
                    </a:lnTo>
                    <a:lnTo>
                      <a:pt x="276" y="18"/>
                    </a:lnTo>
                    <a:lnTo>
                      <a:pt x="287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  <a:cs typeface="Arial" charset="0"/>
                </a:endParaRPr>
              </a:p>
            </p:txBody>
          </p:sp>
          <p:sp>
            <p:nvSpPr>
              <p:cNvPr id="31" name="Freeform 29"/>
              <p:cNvSpPr>
                <a:spLocks/>
              </p:cNvSpPr>
              <p:nvPr/>
            </p:nvSpPr>
            <p:spPr bwMode="hidden">
              <a:xfrm>
                <a:off x="828" y="3003"/>
                <a:ext cx="66" cy="108"/>
              </a:xfrm>
              <a:custGeom>
                <a:avLst/>
                <a:gdLst>
                  <a:gd name="T0" fmla="*/ 6 w 66"/>
                  <a:gd name="T1" fmla="*/ 0 h 108"/>
                  <a:gd name="T2" fmla="*/ 66 w 66"/>
                  <a:gd name="T3" fmla="*/ 6 h 108"/>
                  <a:gd name="T4" fmla="*/ 0 w 66"/>
                  <a:gd name="T5" fmla="*/ 84 h 108"/>
                  <a:gd name="T6" fmla="*/ 54 w 66"/>
                  <a:gd name="T7" fmla="*/ 24 h 108"/>
                  <a:gd name="T8" fmla="*/ 6 w 66"/>
                  <a:gd name="T9" fmla="*/ 108 h 108"/>
                  <a:gd name="T10" fmla="*/ 66 w 66"/>
                  <a:gd name="T11" fmla="*/ 6 h 108"/>
                  <a:gd name="T12" fmla="*/ 6 w 66"/>
                  <a:gd name="T13" fmla="*/ 0 h 108"/>
                  <a:gd name="T14" fmla="*/ 6 w 66"/>
                  <a:gd name="T15" fmla="*/ 0 h 10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66" h="108">
                    <a:moveTo>
                      <a:pt x="6" y="0"/>
                    </a:moveTo>
                    <a:lnTo>
                      <a:pt x="66" y="6"/>
                    </a:lnTo>
                    <a:lnTo>
                      <a:pt x="0" y="84"/>
                    </a:lnTo>
                    <a:lnTo>
                      <a:pt x="54" y="24"/>
                    </a:lnTo>
                    <a:lnTo>
                      <a:pt x="6" y="108"/>
                    </a:lnTo>
                    <a:lnTo>
                      <a:pt x="66" y="6"/>
                    </a:lnTo>
                    <a:lnTo>
                      <a:pt x="6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  <a:cs typeface="Arial" charset="0"/>
                </a:endParaRPr>
              </a:p>
            </p:txBody>
          </p:sp>
          <p:sp>
            <p:nvSpPr>
              <p:cNvPr id="32" name="Freeform 30"/>
              <p:cNvSpPr>
                <a:spLocks/>
              </p:cNvSpPr>
              <p:nvPr/>
            </p:nvSpPr>
            <p:spPr bwMode="hidden">
              <a:xfrm>
                <a:off x="366" y="3111"/>
                <a:ext cx="77" cy="42"/>
              </a:xfrm>
              <a:custGeom>
                <a:avLst/>
                <a:gdLst>
                  <a:gd name="T0" fmla="*/ 36 w 77"/>
                  <a:gd name="T1" fmla="*/ 0 h 42"/>
                  <a:gd name="T2" fmla="*/ 42 w 77"/>
                  <a:gd name="T3" fmla="*/ 0 h 42"/>
                  <a:gd name="T4" fmla="*/ 60 w 77"/>
                  <a:gd name="T5" fmla="*/ 6 h 42"/>
                  <a:gd name="T6" fmla="*/ 48 w 77"/>
                  <a:gd name="T7" fmla="*/ 6 h 42"/>
                  <a:gd name="T8" fmla="*/ 42 w 77"/>
                  <a:gd name="T9" fmla="*/ 6 h 42"/>
                  <a:gd name="T10" fmla="*/ 60 w 77"/>
                  <a:gd name="T11" fmla="*/ 6 h 42"/>
                  <a:gd name="T12" fmla="*/ 0 w 77"/>
                  <a:gd name="T13" fmla="*/ 24 h 42"/>
                  <a:gd name="T14" fmla="*/ 71 w 77"/>
                  <a:gd name="T15" fmla="*/ 6 h 42"/>
                  <a:gd name="T16" fmla="*/ 66 w 77"/>
                  <a:gd name="T17" fmla="*/ 42 h 42"/>
                  <a:gd name="T18" fmla="*/ 77 w 77"/>
                  <a:gd name="T19" fmla="*/ 6 h 42"/>
                  <a:gd name="T20" fmla="*/ 36 w 77"/>
                  <a:gd name="T21" fmla="*/ 0 h 42"/>
                  <a:gd name="T22" fmla="*/ 36 w 77"/>
                  <a:gd name="T23" fmla="*/ 0 h 42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77" h="42">
                    <a:moveTo>
                      <a:pt x="36" y="0"/>
                    </a:moveTo>
                    <a:lnTo>
                      <a:pt x="42" y="0"/>
                    </a:lnTo>
                    <a:lnTo>
                      <a:pt x="60" y="6"/>
                    </a:lnTo>
                    <a:lnTo>
                      <a:pt x="48" y="6"/>
                    </a:lnTo>
                    <a:lnTo>
                      <a:pt x="42" y="6"/>
                    </a:lnTo>
                    <a:lnTo>
                      <a:pt x="60" y="6"/>
                    </a:lnTo>
                    <a:lnTo>
                      <a:pt x="0" y="24"/>
                    </a:lnTo>
                    <a:lnTo>
                      <a:pt x="71" y="6"/>
                    </a:lnTo>
                    <a:lnTo>
                      <a:pt x="66" y="42"/>
                    </a:lnTo>
                    <a:lnTo>
                      <a:pt x="77" y="6"/>
                    </a:lnTo>
                    <a:lnTo>
                      <a:pt x="36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  <a:cs typeface="Arial" charset="0"/>
                </a:endParaRPr>
              </a:p>
            </p:txBody>
          </p:sp>
          <p:sp>
            <p:nvSpPr>
              <p:cNvPr id="33" name="Freeform 31"/>
              <p:cNvSpPr>
                <a:spLocks/>
              </p:cNvSpPr>
              <p:nvPr/>
            </p:nvSpPr>
            <p:spPr bwMode="hidden">
              <a:xfrm>
                <a:off x="498" y="3165"/>
                <a:ext cx="66" cy="30"/>
              </a:xfrm>
              <a:custGeom>
                <a:avLst/>
                <a:gdLst>
                  <a:gd name="T0" fmla="*/ 66 w 66"/>
                  <a:gd name="T1" fmla="*/ 6 h 30"/>
                  <a:gd name="T2" fmla="*/ 0 w 66"/>
                  <a:gd name="T3" fmla="*/ 0 h 30"/>
                  <a:gd name="T4" fmla="*/ 54 w 66"/>
                  <a:gd name="T5" fmla="*/ 6 h 30"/>
                  <a:gd name="T6" fmla="*/ 18 w 66"/>
                  <a:gd name="T7" fmla="*/ 18 h 30"/>
                  <a:gd name="T8" fmla="*/ 60 w 66"/>
                  <a:gd name="T9" fmla="*/ 12 h 30"/>
                  <a:gd name="T10" fmla="*/ 60 w 66"/>
                  <a:gd name="T11" fmla="*/ 30 h 30"/>
                  <a:gd name="T12" fmla="*/ 60 w 66"/>
                  <a:gd name="T13" fmla="*/ 30 h 30"/>
                  <a:gd name="T14" fmla="*/ 66 w 66"/>
                  <a:gd name="T15" fmla="*/ 6 h 30"/>
                  <a:gd name="T16" fmla="*/ 66 w 66"/>
                  <a:gd name="T17" fmla="*/ 6 h 3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66" h="30">
                    <a:moveTo>
                      <a:pt x="66" y="6"/>
                    </a:moveTo>
                    <a:lnTo>
                      <a:pt x="0" y="0"/>
                    </a:lnTo>
                    <a:lnTo>
                      <a:pt x="54" y="6"/>
                    </a:lnTo>
                    <a:lnTo>
                      <a:pt x="18" y="18"/>
                    </a:lnTo>
                    <a:lnTo>
                      <a:pt x="60" y="12"/>
                    </a:lnTo>
                    <a:lnTo>
                      <a:pt x="60" y="30"/>
                    </a:lnTo>
                    <a:lnTo>
                      <a:pt x="66" y="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  <a:cs typeface="Arial" charset="0"/>
                </a:endParaRPr>
              </a:p>
            </p:txBody>
          </p:sp>
          <p:sp>
            <p:nvSpPr>
              <p:cNvPr id="34" name="Freeform 32"/>
              <p:cNvSpPr>
                <a:spLocks/>
              </p:cNvSpPr>
              <p:nvPr/>
            </p:nvSpPr>
            <p:spPr bwMode="hidden">
              <a:xfrm>
                <a:off x="840" y="2919"/>
                <a:ext cx="18" cy="60"/>
              </a:xfrm>
              <a:custGeom>
                <a:avLst/>
                <a:gdLst>
                  <a:gd name="T0" fmla="*/ 0 w 18"/>
                  <a:gd name="T1" fmla="*/ 24 h 60"/>
                  <a:gd name="T2" fmla="*/ 12 w 18"/>
                  <a:gd name="T3" fmla="*/ 24 h 60"/>
                  <a:gd name="T4" fmla="*/ 12 w 18"/>
                  <a:gd name="T5" fmla="*/ 60 h 60"/>
                  <a:gd name="T6" fmla="*/ 18 w 18"/>
                  <a:gd name="T7" fmla="*/ 18 h 60"/>
                  <a:gd name="T8" fmla="*/ 18 w 18"/>
                  <a:gd name="T9" fmla="*/ 18 h 60"/>
                  <a:gd name="T10" fmla="*/ 18 w 18"/>
                  <a:gd name="T11" fmla="*/ 0 h 60"/>
                  <a:gd name="T12" fmla="*/ 12 w 18"/>
                  <a:gd name="T13" fmla="*/ 18 h 60"/>
                  <a:gd name="T14" fmla="*/ 0 w 18"/>
                  <a:gd name="T15" fmla="*/ 24 h 60"/>
                  <a:gd name="T16" fmla="*/ 0 w 18"/>
                  <a:gd name="T17" fmla="*/ 24 h 6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8" h="60">
                    <a:moveTo>
                      <a:pt x="0" y="24"/>
                    </a:moveTo>
                    <a:lnTo>
                      <a:pt x="12" y="24"/>
                    </a:lnTo>
                    <a:lnTo>
                      <a:pt x="12" y="60"/>
                    </a:lnTo>
                    <a:lnTo>
                      <a:pt x="18" y="18"/>
                    </a:lnTo>
                    <a:lnTo>
                      <a:pt x="18" y="0"/>
                    </a:lnTo>
                    <a:lnTo>
                      <a:pt x="12" y="18"/>
                    </a:lnTo>
                    <a:lnTo>
                      <a:pt x="0" y="2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  <a:cs typeface="Arial" charset="0"/>
                </a:endParaRPr>
              </a:p>
            </p:txBody>
          </p:sp>
          <p:sp>
            <p:nvSpPr>
              <p:cNvPr id="35" name="Freeform 33"/>
              <p:cNvSpPr>
                <a:spLocks/>
              </p:cNvSpPr>
              <p:nvPr/>
            </p:nvSpPr>
            <p:spPr bwMode="hidden">
              <a:xfrm>
                <a:off x="546" y="3021"/>
                <a:ext cx="6" cy="18"/>
              </a:xfrm>
              <a:custGeom>
                <a:avLst/>
                <a:gdLst>
                  <a:gd name="T0" fmla="*/ 6 w 6"/>
                  <a:gd name="T1" fmla="*/ 0 h 18"/>
                  <a:gd name="T2" fmla="*/ 0 w 6"/>
                  <a:gd name="T3" fmla="*/ 18 h 18"/>
                  <a:gd name="T4" fmla="*/ 6 w 6"/>
                  <a:gd name="T5" fmla="*/ 12 h 18"/>
                  <a:gd name="T6" fmla="*/ 6 w 6"/>
                  <a:gd name="T7" fmla="*/ 0 h 18"/>
                  <a:gd name="T8" fmla="*/ 6 w 6"/>
                  <a:gd name="T9" fmla="*/ 0 h 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6" h="18">
                    <a:moveTo>
                      <a:pt x="6" y="0"/>
                    </a:moveTo>
                    <a:lnTo>
                      <a:pt x="0" y="18"/>
                    </a:lnTo>
                    <a:lnTo>
                      <a:pt x="6" y="12"/>
                    </a:lnTo>
                    <a:lnTo>
                      <a:pt x="6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  <a:cs typeface="Arial" charset="0"/>
                </a:endParaRPr>
              </a:p>
            </p:txBody>
          </p:sp>
          <p:sp>
            <p:nvSpPr>
              <p:cNvPr id="36" name="Freeform 34"/>
              <p:cNvSpPr>
                <a:spLocks/>
              </p:cNvSpPr>
              <p:nvPr/>
            </p:nvSpPr>
            <p:spPr bwMode="hidden">
              <a:xfrm>
                <a:off x="534" y="2943"/>
                <a:ext cx="30" cy="78"/>
              </a:xfrm>
              <a:custGeom>
                <a:avLst/>
                <a:gdLst>
                  <a:gd name="T0" fmla="*/ 24 w 30"/>
                  <a:gd name="T1" fmla="*/ 6 h 78"/>
                  <a:gd name="T2" fmla="*/ 18 w 30"/>
                  <a:gd name="T3" fmla="*/ 24 h 78"/>
                  <a:gd name="T4" fmla="*/ 0 w 30"/>
                  <a:gd name="T5" fmla="*/ 18 h 78"/>
                  <a:gd name="T6" fmla="*/ 12 w 30"/>
                  <a:gd name="T7" fmla="*/ 30 h 78"/>
                  <a:gd name="T8" fmla="*/ 6 w 30"/>
                  <a:gd name="T9" fmla="*/ 42 h 78"/>
                  <a:gd name="T10" fmla="*/ 18 w 30"/>
                  <a:gd name="T11" fmla="*/ 78 h 78"/>
                  <a:gd name="T12" fmla="*/ 18 w 30"/>
                  <a:gd name="T13" fmla="*/ 24 h 78"/>
                  <a:gd name="T14" fmla="*/ 24 w 30"/>
                  <a:gd name="T15" fmla="*/ 12 h 78"/>
                  <a:gd name="T16" fmla="*/ 30 w 30"/>
                  <a:gd name="T17" fmla="*/ 6 h 78"/>
                  <a:gd name="T18" fmla="*/ 30 w 30"/>
                  <a:gd name="T19" fmla="*/ 6 h 78"/>
                  <a:gd name="T20" fmla="*/ 12 w 30"/>
                  <a:gd name="T21" fmla="*/ 0 h 78"/>
                  <a:gd name="T22" fmla="*/ 24 w 30"/>
                  <a:gd name="T23" fmla="*/ 6 h 78"/>
                  <a:gd name="T24" fmla="*/ 24 w 30"/>
                  <a:gd name="T25" fmla="*/ 6 h 78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30" h="78">
                    <a:moveTo>
                      <a:pt x="24" y="6"/>
                    </a:moveTo>
                    <a:lnTo>
                      <a:pt x="18" y="24"/>
                    </a:lnTo>
                    <a:lnTo>
                      <a:pt x="0" y="18"/>
                    </a:lnTo>
                    <a:lnTo>
                      <a:pt x="12" y="30"/>
                    </a:lnTo>
                    <a:lnTo>
                      <a:pt x="6" y="42"/>
                    </a:lnTo>
                    <a:lnTo>
                      <a:pt x="18" y="78"/>
                    </a:lnTo>
                    <a:lnTo>
                      <a:pt x="18" y="24"/>
                    </a:lnTo>
                    <a:lnTo>
                      <a:pt x="24" y="12"/>
                    </a:lnTo>
                    <a:lnTo>
                      <a:pt x="30" y="6"/>
                    </a:lnTo>
                    <a:lnTo>
                      <a:pt x="12" y="0"/>
                    </a:lnTo>
                    <a:lnTo>
                      <a:pt x="24" y="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  <a:cs typeface="Arial" charset="0"/>
                </a:endParaRPr>
              </a:p>
            </p:txBody>
          </p:sp>
          <p:sp>
            <p:nvSpPr>
              <p:cNvPr id="37" name="Freeform 35"/>
              <p:cNvSpPr>
                <a:spLocks/>
              </p:cNvSpPr>
              <p:nvPr/>
            </p:nvSpPr>
            <p:spPr bwMode="hidden">
              <a:xfrm>
                <a:off x="540" y="3039"/>
                <a:ext cx="24" cy="24"/>
              </a:xfrm>
              <a:custGeom>
                <a:avLst/>
                <a:gdLst>
                  <a:gd name="T0" fmla="*/ 6 w 24"/>
                  <a:gd name="T1" fmla="*/ 0 h 24"/>
                  <a:gd name="T2" fmla="*/ 0 w 24"/>
                  <a:gd name="T3" fmla="*/ 0 h 24"/>
                  <a:gd name="T4" fmla="*/ 6 w 24"/>
                  <a:gd name="T5" fmla="*/ 0 h 24"/>
                  <a:gd name="T6" fmla="*/ 12 w 24"/>
                  <a:gd name="T7" fmla="*/ 6 h 24"/>
                  <a:gd name="T8" fmla="*/ 24 w 24"/>
                  <a:gd name="T9" fmla="*/ 24 h 24"/>
                  <a:gd name="T10" fmla="*/ 24 w 24"/>
                  <a:gd name="T11" fmla="*/ 18 h 24"/>
                  <a:gd name="T12" fmla="*/ 18 w 24"/>
                  <a:gd name="T13" fmla="*/ 6 h 24"/>
                  <a:gd name="T14" fmla="*/ 12 w 24"/>
                  <a:gd name="T15" fmla="*/ 0 h 24"/>
                  <a:gd name="T16" fmla="*/ 6 w 24"/>
                  <a:gd name="T17" fmla="*/ 0 h 24"/>
                  <a:gd name="T18" fmla="*/ 6 w 24"/>
                  <a:gd name="T19" fmla="*/ 0 h 24"/>
                  <a:gd name="T20" fmla="*/ 6 w 24"/>
                  <a:gd name="T21" fmla="*/ 0 h 24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24" h="24">
                    <a:moveTo>
                      <a:pt x="6" y="0"/>
                    </a:moveTo>
                    <a:lnTo>
                      <a:pt x="0" y="0"/>
                    </a:lnTo>
                    <a:lnTo>
                      <a:pt x="6" y="0"/>
                    </a:lnTo>
                    <a:lnTo>
                      <a:pt x="12" y="6"/>
                    </a:lnTo>
                    <a:lnTo>
                      <a:pt x="24" y="24"/>
                    </a:lnTo>
                    <a:lnTo>
                      <a:pt x="24" y="18"/>
                    </a:lnTo>
                    <a:lnTo>
                      <a:pt x="18" y="6"/>
                    </a:lnTo>
                    <a:lnTo>
                      <a:pt x="12" y="0"/>
                    </a:lnTo>
                    <a:lnTo>
                      <a:pt x="6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  <a:cs typeface="Arial" charset="0"/>
                </a:endParaRPr>
              </a:p>
            </p:txBody>
          </p:sp>
          <p:sp>
            <p:nvSpPr>
              <p:cNvPr id="38" name="Freeform 36"/>
              <p:cNvSpPr>
                <a:spLocks/>
              </p:cNvSpPr>
              <p:nvPr/>
            </p:nvSpPr>
            <p:spPr bwMode="hidden">
              <a:xfrm>
                <a:off x="801" y="2681"/>
                <a:ext cx="215" cy="216"/>
              </a:xfrm>
              <a:custGeom>
                <a:avLst/>
                <a:gdLst>
                  <a:gd name="T0" fmla="*/ 215 w 215"/>
                  <a:gd name="T1" fmla="*/ 0 h 216"/>
                  <a:gd name="T2" fmla="*/ 147 w 215"/>
                  <a:gd name="T3" fmla="*/ 36 h 216"/>
                  <a:gd name="T4" fmla="*/ 132 w 215"/>
                  <a:gd name="T5" fmla="*/ 49 h 216"/>
                  <a:gd name="T6" fmla="*/ 104 w 215"/>
                  <a:gd name="T7" fmla="*/ 79 h 216"/>
                  <a:gd name="T8" fmla="*/ 87 w 215"/>
                  <a:gd name="T9" fmla="*/ 114 h 216"/>
                  <a:gd name="T10" fmla="*/ 48 w 215"/>
                  <a:gd name="T11" fmla="*/ 156 h 216"/>
                  <a:gd name="T12" fmla="*/ 42 w 215"/>
                  <a:gd name="T13" fmla="*/ 166 h 216"/>
                  <a:gd name="T14" fmla="*/ 29 w 215"/>
                  <a:gd name="T15" fmla="*/ 177 h 216"/>
                  <a:gd name="T16" fmla="*/ 0 w 215"/>
                  <a:gd name="T17" fmla="*/ 208 h 216"/>
                  <a:gd name="T18" fmla="*/ 48 w 215"/>
                  <a:gd name="T19" fmla="*/ 216 h 216"/>
                  <a:gd name="T20" fmla="*/ 215 w 215"/>
                  <a:gd name="T21" fmla="*/ 0 h 21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215" h="216">
                    <a:moveTo>
                      <a:pt x="215" y="0"/>
                    </a:moveTo>
                    <a:lnTo>
                      <a:pt x="147" y="36"/>
                    </a:lnTo>
                    <a:lnTo>
                      <a:pt x="132" y="49"/>
                    </a:lnTo>
                    <a:lnTo>
                      <a:pt x="104" y="79"/>
                    </a:lnTo>
                    <a:lnTo>
                      <a:pt x="87" y="114"/>
                    </a:lnTo>
                    <a:lnTo>
                      <a:pt x="48" y="156"/>
                    </a:lnTo>
                    <a:lnTo>
                      <a:pt x="42" y="166"/>
                    </a:lnTo>
                    <a:lnTo>
                      <a:pt x="29" y="177"/>
                    </a:lnTo>
                    <a:lnTo>
                      <a:pt x="0" y="208"/>
                    </a:lnTo>
                    <a:lnTo>
                      <a:pt x="48" y="216"/>
                    </a:lnTo>
                    <a:lnTo>
                      <a:pt x="215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  <a:cs typeface="Arial" charset="0"/>
                </a:endParaRPr>
              </a:p>
            </p:txBody>
          </p:sp>
          <p:sp>
            <p:nvSpPr>
              <p:cNvPr id="39" name="Freeform 37"/>
              <p:cNvSpPr>
                <a:spLocks/>
              </p:cNvSpPr>
              <p:nvPr/>
            </p:nvSpPr>
            <p:spPr bwMode="hidden">
              <a:xfrm>
                <a:off x="536" y="2710"/>
                <a:ext cx="212" cy="179"/>
              </a:xfrm>
              <a:custGeom>
                <a:avLst/>
                <a:gdLst>
                  <a:gd name="T0" fmla="*/ 212 w 212"/>
                  <a:gd name="T1" fmla="*/ 0 h 179"/>
                  <a:gd name="T2" fmla="*/ 144 w 212"/>
                  <a:gd name="T3" fmla="*/ 36 h 179"/>
                  <a:gd name="T4" fmla="*/ 0 w 212"/>
                  <a:gd name="T5" fmla="*/ 179 h 179"/>
                  <a:gd name="T6" fmla="*/ 177 w 212"/>
                  <a:gd name="T7" fmla="*/ 85 h 179"/>
                  <a:gd name="T8" fmla="*/ 212 w 212"/>
                  <a:gd name="T9" fmla="*/ 0 h 17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12" h="179">
                    <a:moveTo>
                      <a:pt x="212" y="0"/>
                    </a:moveTo>
                    <a:lnTo>
                      <a:pt x="144" y="36"/>
                    </a:lnTo>
                    <a:lnTo>
                      <a:pt x="0" y="179"/>
                    </a:lnTo>
                    <a:lnTo>
                      <a:pt x="177" y="85"/>
                    </a:lnTo>
                    <a:lnTo>
                      <a:pt x="212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  <a:cs typeface="Arial" charset="0"/>
                </a:endParaRPr>
              </a:p>
            </p:txBody>
          </p:sp>
          <p:sp>
            <p:nvSpPr>
              <p:cNvPr id="40" name="Freeform 38"/>
              <p:cNvSpPr>
                <a:spLocks/>
              </p:cNvSpPr>
              <p:nvPr/>
            </p:nvSpPr>
            <p:spPr bwMode="hidden">
              <a:xfrm>
                <a:off x="1037" y="2609"/>
                <a:ext cx="64" cy="79"/>
              </a:xfrm>
              <a:custGeom>
                <a:avLst/>
                <a:gdLst>
                  <a:gd name="T0" fmla="*/ 0 w 64"/>
                  <a:gd name="T1" fmla="*/ 22 h 79"/>
                  <a:gd name="T2" fmla="*/ 64 w 64"/>
                  <a:gd name="T3" fmla="*/ 79 h 79"/>
                  <a:gd name="T4" fmla="*/ 60 w 64"/>
                  <a:gd name="T5" fmla="*/ 0 h 79"/>
                  <a:gd name="T6" fmla="*/ 0 w 64"/>
                  <a:gd name="T7" fmla="*/ 22 h 7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64" h="79">
                    <a:moveTo>
                      <a:pt x="0" y="22"/>
                    </a:moveTo>
                    <a:lnTo>
                      <a:pt x="64" y="79"/>
                    </a:lnTo>
                    <a:lnTo>
                      <a:pt x="60" y="0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  <a:cs typeface="Arial" charset="0"/>
                </a:endParaRPr>
              </a:p>
            </p:txBody>
          </p:sp>
          <p:sp>
            <p:nvSpPr>
              <p:cNvPr id="41" name="Freeform 39"/>
              <p:cNvSpPr>
                <a:spLocks/>
              </p:cNvSpPr>
              <p:nvPr userDrawn="1"/>
            </p:nvSpPr>
            <p:spPr bwMode="hidden">
              <a:xfrm>
                <a:off x="867" y="2471"/>
                <a:ext cx="137" cy="207"/>
              </a:xfrm>
              <a:custGeom>
                <a:avLst/>
                <a:gdLst>
                  <a:gd name="T0" fmla="*/ 0 w 137"/>
                  <a:gd name="T1" fmla="*/ 0 h 207"/>
                  <a:gd name="T2" fmla="*/ 17 w 137"/>
                  <a:gd name="T3" fmla="*/ 87 h 207"/>
                  <a:gd name="T4" fmla="*/ 69 w 137"/>
                  <a:gd name="T5" fmla="*/ 154 h 207"/>
                  <a:gd name="T6" fmla="*/ 137 w 137"/>
                  <a:gd name="T7" fmla="*/ 207 h 207"/>
                  <a:gd name="T8" fmla="*/ 0 w 137"/>
                  <a:gd name="T9" fmla="*/ 0 h 20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37" h="207">
                    <a:moveTo>
                      <a:pt x="0" y="0"/>
                    </a:moveTo>
                    <a:lnTo>
                      <a:pt x="17" y="87"/>
                    </a:lnTo>
                    <a:lnTo>
                      <a:pt x="69" y="154"/>
                    </a:lnTo>
                    <a:lnTo>
                      <a:pt x="137" y="20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  <a:cs typeface="Arial" charset="0"/>
                </a:endParaRPr>
              </a:p>
            </p:txBody>
          </p:sp>
          <p:sp>
            <p:nvSpPr>
              <p:cNvPr id="42" name="Freeform 40"/>
              <p:cNvSpPr>
                <a:spLocks/>
              </p:cNvSpPr>
              <p:nvPr userDrawn="1"/>
            </p:nvSpPr>
            <p:spPr bwMode="hidden">
              <a:xfrm>
                <a:off x="817" y="2507"/>
                <a:ext cx="65" cy="222"/>
              </a:xfrm>
              <a:custGeom>
                <a:avLst/>
                <a:gdLst>
                  <a:gd name="T0" fmla="*/ 0 w 65"/>
                  <a:gd name="T1" fmla="*/ 222 h 222"/>
                  <a:gd name="T2" fmla="*/ 40 w 65"/>
                  <a:gd name="T3" fmla="*/ 142 h 222"/>
                  <a:gd name="T4" fmla="*/ 65 w 65"/>
                  <a:gd name="T5" fmla="*/ 72 h 222"/>
                  <a:gd name="T6" fmla="*/ 7 w 65"/>
                  <a:gd name="T7" fmla="*/ 0 h 222"/>
                  <a:gd name="T8" fmla="*/ 0 w 65"/>
                  <a:gd name="T9" fmla="*/ 222 h 22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65" h="222">
                    <a:moveTo>
                      <a:pt x="0" y="222"/>
                    </a:moveTo>
                    <a:lnTo>
                      <a:pt x="40" y="142"/>
                    </a:lnTo>
                    <a:lnTo>
                      <a:pt x="65" y="72"/>
                    </a:lnTo>
                    <a:lnTo>
                      <a:pt x="7" y="0"/>
                    </a:lnTo>
                    <a:lnTo>
                      <a:pt x="0" y="222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  <a:cs typeface="Arial" charset="0"/>
                </a:endParaRPr>
              </a:p>
            </p:txBody>
          </p:sp>
        </p:grpSp>
      </p:grpSp>
      <p:sp>
        <p:nvSpPr>
          <p:cNvPr id="55337" name="Rectangle 41"/>
          <p:cNvSpPr>
            <a:spLocks noGrp="1" noChangeArrowheads="1"/>
          </p:cNvSpPr>
          <p:nvPr>
            <p:ph type="ctrTitle"/>
          </p:nvPr>
        </p:nvSpPr>
        <p:spPr>
          <a:xfrm>
            <a:off x="685800" y="1447800"/>
            <a:ext cx="7772400" cy="1470025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55338" name="Rectangle 42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203575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3" name="Rectangle 4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4" name="Rectangle 4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5" name="Rectangle 4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B281103-D221-4B44-A8C8-0CF3A8E5CED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051985062"/>
      </p:ext>
    </p:extLst>
  </p:cSld>
  <p:clrMapOvr>
    <a:masterClrMapping/>
  </p:clrMapOvr>
  <p:transition spd="slow">
    <p:zo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3175" y="4267200"/>
            <a:ext cx="9140825" cy="2590800"/>
            <a:chOff x="2" y="2688"/>
            <a:chExt cx="5758" cy="1632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2" y="2688"/>
              <a:ext cx="5758" cy="1632"/>
            </a:xfrm>
            <a:custGeom>
              <a:avLst/>
              <a:gdLst>
                <a:gd name="T0" fmla="*/ 6054 w 5740"/>
                <a:gd name="T1" fmla="*/ 0 h 4316"/>
                <a:gd name="T2" fmla="*/ 0 w 5740"/>
                <a:gd name="T3" fmla="*/ 0 h 4316"/>
                <a:gd name="T4" fmla="*/ 0 w 5740"/>
                <a:gd name="T5" fmla="*/ 0 h 4316"/>
                <a:gd name="T6" fmla="*/ 6054 w 5740"/>
                <a:gd name="T7" fmla="*/ 0 h 4316"/>
                <a:gd name="T8" fmla="*/ 6054 w 5740"/>
                <a:gd name="T9" fmla="*/ 0 h 4316"/>
                <a:gd name="T10" fmla="*/ 6054 w 5740"/>
                <a:gd name="T11" fmla="*/ 0 h 431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740" h="4316">
                  <a:moveTo>
                    <a:pt x="5740" y="4316"/>
                  </a:moveTo>
                  <a:lnTo>
                    <a:pt x="0" y="4316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431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latin typeface="Arial" charset="0"/>
                <a:cs typeface="Arial" charset="0"/>
              </a:endParaRPr>
            </a:p>
          </p:txBody>
        </p:sp>
        <p:grpSp>
          <p:nvGrpSpPr>
            <p:cNvPr id="6" name="Group 4"/>
            <p:cNvGrpSpPr>
              <a:grpSpLocks/>
            </p:cNvGrpSpPr>
            <p:nvPr userDrawn="1"/>
          </p:nvGrpSpPr>
          <p:grpSpPr bwMode="auto">
            <a:xfrm>
              <a:off x="3528" y="3715"/>
              <a:ext cx="792" cy="521"/>
              <a:chOff x="3527" y="3715"/>
              <a:chExt cx="792" cy="521"/>
            </a:xfrm>
          </p:grpSpPr>
          <p:sp>
            <p:nvSpPr>
              <p:cNvPr id="57" name="Oval 5"/>
              <p:cNvSpPr>
                <a:spLocks noChangeArrowheads="1"/>
              </p:cNvSpPr>
              <p:nvPr/>
            </p:nvSpPr>
            <p:spPr bwMode="hidden">
              <a:xfrm>
                <a:off x="3686" y="3810"/>
                <a:ext cx="532" cy="32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  <a:cs typeface="Arial" charset="0"/>
                </a:endParaRPr>
              </a:p>
            </p:txBody>
          </p:sp>
          <p:sp>
            <p:nvSpPr>
              <p:cNvPr id="58" name="Oval 6"/>
              <p:cNvSpPr>
                <a:spLocks noChangeArrowheads="1"/>
              </p:cNvSpPr>
              <p:nvPr/>
            </p:nvSpPr>
            <p:spPr bwMode="hidden">
              <a:xfrm>
                <a:off x="3726" y="3840"/>
                <a:ext cx="452" cy="275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  <a:cs typeface="Arial" charset="0"/>
                </a:endParaRPr>
              </a:p>
            </p:txBody>
          </p:sp>
          <p:sp>
            <p:nvSpPr>
              <p:cNvPr id="59" name="Oval 7"/>
              <p:cNvSpPr>
                <a:spLocks noChangeArrowheads="1"/>
              </p:cNvSpPr>
              <p:nvPr/>
            </p:nvSpPr>
            <p:spPr bwMode="hidden">
              <a:xfrm>
                <a:off x="3782" y="3872"/>
                <a:ext cx="344" cy="20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  <a:cs typeface="Arial" charset="0"/>
                </a:endParaRPr>
              </a:p>
            </p:txBody>
          </p:sp>
          <p:sp>
            <p:nvSpPr>
              <p:cNvPr id="60" name="Oval 8"/>
              <p:cNvSpPr>
                <a:spLocks noChangeArrowheads="1"/>
              </p:cNvSpPr>
              <p:nvPr/>
            </p:nvSpPr>
            <p:spPr bwMode="hidden">
              <a:xfrm>
                <a:off x="3822" y="3896"/>
                <a:ext cx="262" cy="15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  <a:cs typeface="Arial" charset="0"/>
                </a:endParaRPr>
              </a:p>
            </p:txBody>
          </p:sp>
          <p:sp>
            <p:nvSpPr>
              <p:cNvPr id="61" name="Oval 9"/>
              <p:cNvSpPr>
                <a:spLocks noChangeArrowheads="1"/>
              </p:cNvSpPr>
              <p:nvPr/>
            </p:nvSpPr>
            <p:spPr bwMode="hidden">
              <a:xfrm>
                <a:off x="3856" y="3922"/>
                <a:ext cx="192" cy="10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  <a:cs typeface="Arial" charset="0"/>
                </a:endParaRPr>
              </a:p>
            </p:txBody>
          </p:sp>
          <p:sp>
            <p:nvSpPr>
              <p:cNvPr id="62" name="Freeform 10"/>
              <p:cNvSpPr>
                <a:spLocks/>
              </p:cNvSpPr>
              <p:nvPr/>
            </p:nvSpPr>
            <p:spPr bwMode="hidden">
              <a:xfrm>
                <a:off x="3575" y="3715"/>
                <a:ext cx="383" cy="161"/>
              </a:xfrm>
              <a:custGeom>
                <a:avLst/>
                <a:gdLst/>
                <a:ahLst/>
                <a:cxnLst>
                  <a:cxn ang="0">
                    <a:pos x="376" y="12"/>
                  </a:cxn>
                  <a:cxn ang="0">
                    <a:pos x="257" y="24"/>
                  </a:cxn>
                  <a:cxn ang="0">
                    <a:pos x="149" y="54"/>
                  </a:cxn>
                  <a:cxn ang="0">
                    <a:pos x="101" y="77"/>
                  </a:cxn>
                  <a:cxn ang="0">
                    <a:pos x="59" y="101"/>
                  </a:cxn>
                  <a:cxn ang="0">
                    <a:pos x="24" y="131"/>
                  </a:cxn>
                  <a:cxn ang="0">
                    <a:pos x="0" y="161"/>
                  </a:cxn>
                  <a:cxn ang="0">
                    <a:pos x="0" y="137"/>
                  </a:cxn>
                  <a:cxn ang="0">
                    <a:pos x="29" y="107"/>
                  </a:cxn>
                  <a:cxn ang="0">
                    <a:pos x="65" y="83"/>
                  </a:cxn>
                  <a:cxn ang="0">
                    <a:pos x="155" y="36"/>
                  </a:cxn>
                  <a:cxn ang="0">
                    <a:pos x="257" y="12"/>
                  </a:cxn>
                  <a:cxn ang="0">
                    <a:pos x="376" y="0"/>
                  </a:cxn>
                  <a:cxn ang="0">
                    <a:pos x="376" y="0"/>
                  </a:cxn>
                  <a:cxn ang="0">
                    <a:pos x="382" y="0"/>
                  </a:cxn>
                  <a:cxn ang="0">
                    <a:pos x="382" y="12"/>
                  </a:cxn>
                  <a:cxn ang="0">
                    <a:pos x="376" y="12"/>
                  </a:cxn>
                  <a:cxn ang="0">
                    <a:pos x="376" y="12"/>
                  </a:cxn>
                  <a:cxn ang="0">
                    <a:pos x="376" y="12"/>
                  </a:cxn>
                </a:cxnLst>
                <a:rect l="0" t="0" r="r" b="b"/>
                <a:pathLst>
                  <a:path w="382" h="161">
                    <a:moveTo>
                      <a:pt x="376" y="12"/>
                    </a:moveTo>
                    <a:lnTo>
                      <a:pt x="257" y="24"/>
                    </a:lnTo>
                    <a:lnTo>
                      <a:pt x="149" y="54"/>
                    </a:lnTo>
                    <a:lnTo>
                      <a:pt x="101" y="77"/>
                    </a:lnTo>
                    <a:lnTo>
                      <a:pt x="59" y="101"/>
                    </a:lnTo>
                    <a:lnTo>
                      <a:pt x="24" y="131"/>
                    </a:lnTo>
                    <a:lnTo>
                      <a:pt x="0" y="161"/>
                    </a:lnTo>
                    <a:lnTo>
                      <a:pt x="0" y="137"/>
                    </a:lnTo>
                    <a:lnTo>
                      <a:pt x="29" y="107"/>
                    </a:lnTo>
                    <a:lnTo>
                      <a:pt x="65" y="83"/>
                    </a:lnTo>
                    <a:lnTo>
                      <a:pt x="155" y="36"/>
                    </a:lnTo>
                    <a:lnTo>
                      <a:pt x="257" y="12"/>
                    </a:lnTo>
                    <a:lnTo>
                      <a:pt x="376" y="0"/>
                    </a:lnTo>
                    <a:lnTo>
                      <a:pt x="376" y="0"/>
                    </a:lnTo>
                    <a:lnTo>
                      <a:pt x="382" y="0"/>
                    </a:lnTo>
                    <a:lnTo>
                      <a:pt x="382" y="12"/>
                    </a:lnTo>
                    <a:lnTo>
                      <a:pt x="376" y="12"/>
                    </a:lnTo>
                    <a:lnTo>
                      <a:pt x="376" y="12"/>
                    </a:lnTo>
                    <a:lnTo>
                      <a:pt x="376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  <a:cs typeface="Arial" charset="0"/>
                </a:endParaRPr>
              </a:p>
            </p:txBody>
          </p:sp>
          <p:sp>
            <p:nvSpPr>
              <p:cNvPr id="63" name="Freeform 11"/>
              <p:cNvSpPr>
                <a:spLocks/>
              </p:cNvSpPr>
              <p:nvPr/>
            </p:nvSpPr>
            <p:spPr bwMode="hidden">
              <a:xfrm>
                <a:off x="3695" y="4170"/>
                <a:ext cx="444" cy="66"/>
              </a:xfrm>
              <a:custGeom>
                <a:avLst/>
                <a:gdLst/>
                <a:ahLst/>
                <a:cxnLst>
                  <a:cxn ang="0">
                    <a:pos x="257" y="54"/>
                  </a:cxn>
                  <a:cxn ang="0">
                    <a:pos x="353" y="48"/>
                  </a:cxn>
                  <a:cxn ang="0">
                    <a:pos x="443" y="24"/>
                  </a:cxn>
                  <a:cxn ang="0">
                    <a:pos x="443" y="36"/>
                  </a:cxn>
                  <a:cxn ang="0">
                    <a:pos x="353" y="60"/>
                  </a:cxn>
                  <a:cxn ang="0">
                    <a:pos x="257" y="66"/>
                  </a:cxn>
                  <a:cxn ang="0">
                    <a:pos x="186" y="60"/>
                  </a:cxn>
                  <a:cxn ang="0">
                    <a:pos x="120" y="48"/>
                  </a:cxn>
                  <a:cxn ang="0">
                    <a:pos x="60" y="36"/>
                  </a:cxn>
                  <a:cxn ang="0">
                    <a:pos x="0" y="12"/>
                  </a:cxn>
                  <a:cxn ang="0">
                    <a:pos x="0" y="0"/>
                  </a:cxn>
                  <a:cxn ang="0">
                    <a:pos x="54" y="24"/>
                  </a:cxn>
                  <a:cxn ang="0">
                    <a:pos x="120" y="36"/>
                  </a:cxn>
                  <a:cxn ang="0">
                    <a:pos x="186" y="48"/>
                  </a:cxn>
                  <a:cxn ang="0">
                    <a:pos x="257" y="54"/>
                  </a:cxn>
                  <a:cxn ang="0">
                    <a:pos x="257" y="54"/>
                  </a:cxn>
                </a:cxnLst>
                <a:rect l="0" t="0" r="r" b="b"/>
                <a:pathLst>
                  <a:path w="443" h="66">
                    <a:moveTo>
                      <a:pt x="257" y="54"/>
                    </a:moveTo>
                    <a:lnTo>
                      <a:pt x="353" y="48"/>
                    </a:lnTo>
                    <a:lnTo>
                      <a:pt x="443" y="24"/>
                    </a:lnTo>
                    <a:lnTo>
                      <a:pt x="443" y="36"/>
                    </a:lnTo>
                    <a:lnTo>
                      <a:pt x="353" y="60"/>
                    </a:lnTo>
                    <a:lnTo>
                      <a:pt x="257" y="66"/>
                    </a:lnTo>
                    <a:lnTo>
                      <a:pt x="186" y="60"/>
                    </a:lnTo>
                    <a:lnTo>
                      <a:pt x="120" y="48"/>
                    </a:lnTo>
                    <a:lnTo>
                      <a:pt x="60" y="36"/>
                    </a:lnTo>
                    <a:lnTo>
                      <a:pt x="0" y="12"/>
                    </a:lnTo>
                    <a:lnTo>
                      <a:pt x="0" y="0"/>
                    </a:lnTo>
                    <a:lnTo>
                      <a:pt x="54" y="24"/>
                    </a:lnTo>
                    <a:lnTo>
                      <a:pt x="120" y="36"/>
                    </a:lnTo>
                    <a:lnTo>
                      <a:pt x="186" y="48"/>
                    </a:lnTo>
                    <a:lnTo>
                      <a:pt x="257" y="54"/>
                    </a:lnTo>
                    <a:lnTo>
                      <a:pt x="257" y="5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84706"/>
                      <a:invGamma/>
                    </a:schemeClr>
                  </a:gs>
                  <a:gs pos="100000">
                    <a:schemeClr val="accent2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  <a:cs typeface="Arial" charset="0"/>
                </a:endParaRPr>
              </a:p>
            </p:txBody>
          </p:sp>
          <p:sp>
            <p:nvSpPr>
              <p:cNvPr id="64" name="Freeform 12"/>
              <p:cNvSpPr>
                <a:spLocks/>
              </p:cNvSpPr>
              <p:nvPr/>
            </p:nvSpPr>
            <p:spPr bwMode="hidden">
              <a:xfrm>
                <a:off x="3527" y="3906"/>
                <a:ext cx="89" cy="216"/>
              </a:xfrm>
              <a:custGeom>
                <a:avLst/>
                <a:gdLst/>
                <a:ahLst/>
                <a:cxnLst>
                  <a:cxn ang="0">
                    <a:pos x="12" y="66"/>
                  </a:cxn>
                  <a:cxn ang="0">
                    <a:pos x="18" y="108"/>
                  </a:cxn>
                  <a:cxn ang="0">
                    <a:pos x="36" y="144"/>
                  </a:cxn>
                  <a:cxn ang="0">
                    <a:pos x="60" y="180"/>
                  </a:cxn>
                  <a:cxn ang="0">
                    <a:pos x="89" y="216"/>
                  </a:cxn>
                  <a:cxn ang="0">
                    <a:pos x="72" y="216"/>
                  </a:cxn>
                  <a:cxn ang="0">
                    <a:pos x="42" y="180"/>
                  </a:cxn>
                  <a:cxn ang="0">
                    <a:pos x="18" y="144"/>
                  </a:cxn>
                  <a:cxn ang="0">
                    <a:pos x="6" y="108"/>
                  </a:cxn>
                  <a:cxn ang="0">
                    <a:pos x="0" y="66"/>
                  </a:cxn>
                  <a:cxn ang="0">
                    <a:pos x="0" y="30"/>
                  </a:cxn>
                  <a:cxn ang="0">
                    <a:pos x="12" y="0"/>
                  </a:cxn>
                  <a:cxn ang="0">
                    <a:pos x="30" y="0"/>
                  </a:cxn>
                  <a:cxn ang="0">
                    <a:pos x="18" y="30"/>
                  </a:cxn>
                  <a:cxn ang="0">
                    <a:pos x="12" y="66"/>
                  </a:cxn>
                  <a:cxn ang="0">
                    <a:pos x="12" y="66"/>
                  </a:cxn>
                </a:cxnLst>
                <a:rect l="0" t="0" r="r" b="b"/>
                <a:pathLst>
                  <a:path w="89" h="216">
                    <a:moveTo>
                      <a:pt x="12" y="66"/>
                    </a:moveTo>
                    <a:lnTo>
                      <a:pt x="18" y="108"/>
                    </a:lnTo>
                    <a:lnTo>
                      <a:pt x="36" y="144"/>
                    </a:lnTo>
                    <a:lnTo>
                      <a:pt x="60" y="180"/>
                    </a:lnTo>
                    <a:lnTo>
                      <a:pt x="89" y="216"/>
                    </a:lnTo>
                    <a:lnTo>
                      <a:pt x="72" y="216"/>
                    </a:lnTo>
                    <a:lnTo>
                      <a:pt x="42" y="180"/>
                    </a:lnTo>
                    <a:lnTo>
                      <a:pt x="18" y="144"/>
                    </a:lnTo>
                    <a:lnTo>
                      <a:pt x="6" y="108"/>
                    </a:lnTo>
                    <a:lnTo>
                      <a:pt x="0" y="66"/>
                    </a:lnTo>
                    <a:lnTo>
                      <a:pt x="0" y="30"/>
                    </a:lnTo>
                    <a:lnTo>
                      <a:pt x="12" y="0"/>
                    </a:lnTo>
                    <a:lnTo>
                      <a:pt x="30" y="0"/>
                    </a:lnTo>
                    <a:lnTo>
                      <a:pt x="18" y="30"/>
                    </a:lnTo>
                    <a:lnTo>
                      <a:pt x="12" y="66"/>
                    </a:lnTo>
                    <a:lnTo>
                      <a:pt x="12" y="6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  <a:cs typeface="Arial" charset="0"/>
                </a:endParaRPr>
              </a:p>
            </p:txBody>
          </p:sp>
          <p:sp>
            <p:nvSpPr>
              <p:cNvPr id="65" name="Freeform 13"/>
              <p:cNvSpPr>
                <a:spLocks/>
              </p:cNvSpPr>
              <p:nvPr/>
            </p:nvSpPr>
            <p:spPr bwMode="hidden">
              <a:xfrm>
                <a:off x="3569" y="3745"/>
                <a:ext cx="750" cy="461"/>
              </a:xfrm>
              <a:custGeom>
                <a:avLst/>
                <a:gdLst/>
                <a:ahLst/>
                <a:cxnLst>
                  <a:cxn ang="0">
                    <a:pos x="382" y="443"/>
                  </a:cxn>
                  <a:cxn ang="0">
                    <a:pos x="311" y="437"/>
                  </a:cxn>
                  <a:cxn ang="0">
                    <a:pos x="245" y="425"/>
                  </a:cxn>
                  <a:cxn ang="0">
                    <a:pos x="185" y="407"/>
                  </a:cxn>
                  <a:cxn ang="0">
                    <a:pos x="131" y="383"/>
                  </a:cxn>
                  <a:cxn ang="0">
                    <a:pos x="83" y="347"/>
                  </a:cxn>
                  <a:cxn ang="0">
                    <a:pos x="53" y="311"/>
                  </a:cxn>
                  <a:cxn ang="0">
                    <a:pos x="30" y="269"/>
                  </a:cxn>
                  <a:cxn ang="0">
                    <a:pos x="24" y="227"/>
                  </a:cxn>
                  <a:cxn ang="0">
                    <a:pos x="30" y="185"/>
                  </a:cxn>
                  <a:cxn ang="0">
                    <a:pos x="53" y="143"/>
                  </a:cxn>
                  <a:cxn ang="0">
                    <a:pos x="83" y="107"/>
                  </a:cxn>
                  <a:cxn ang="0">
                    <a:pos x="131" y="77"/>
                  </a:cxn>
                  <a:cxn ang="0">
                    <a:pos x="185" y="47"/>
                  </a:cxn>
                  <a:cxn ang="0">
                    <a:pos x="245" y="30"/>
                  </a:cxn>
                  <a:cxn ang="0">
                    <a:pos x="311" y="18"/>
                  </a:cxn>
                  <a:cxn ang="0">
                    <a:pos x="382" y="12"/>
                  </a:cxn>
                  <a:cxn ang="0">
                    <a:pos x="478" y="18"/>
                  </a:cxn>
                  <a:cxn ang="0">
                    <a:pos x="562" y="41"/>
                  </a:cxn>
                  <a:cxn ang="0">
                    <a:pos x="562" y="36"/>
                  </a:cxn>
                  <a:cxn ang="0">
                    <a:pos x="562" y="30"/>
                  </a:cxn>
                  <a:cxn ang="0">
                    <a:pos x="478" y="6"/>
                  </a:cxn>
                  <a:cxn ang="0">
                    <a:pos x="382" y="0"/>
                  </a:cxn>
                  <a:cxn ang="0">
                    <a:pos x="305" y="6"/>
                  </a:cxn>
                  <a:cxn ang="0">
                    <a:pos x="233" y="18"/>
                  </a:cxn>
                  <a:cxn ang="0">
                    <a:pos x="167" y="41"/>
                  </a:cxn>
                  <a:cxn ang="0">
                    <a:pos x="113" y="65"/>
                  </a:cxn>
                  <a:cxn ang="0">
                    <a:pos x="65" y="101"/>
                  </a:cxn>
                  <a:cxn ang="0">
                    <a:pos x="30" y="137"/>
                  </a:cxn>
                  <a:cxn ang="0">
                    <a:pos x="6" y="179"/>
                  </a:cxn>
                  <a:cxn ang="0">
                    <a:pos x="0" y="227"/>
                  </a:cxn>
                  <a:cxn ang="0">
                    <a:pos x="6" y="275"/>
                  </a:cxn>
                  <a:cxn ang="0">
                    <a:pos x="30" y="317"/>
                  </a:cxn>
                  <a:cxn ang="0">
                    <a:pos x="65" y="359"/>
                  </a:cxn>
                  <a:cxn ang="0">
                    <a:pos x="113" y="395"/>
                  </a:cxn>
                  <a:cxn ang="0">
                    <a:pos x="167" y="419"/>
                  </a:cxn>
                  <a:cxn ang="0">
                    <a:pos x="233" y="443"/>
                  </a:cxn>
                  <a:cxn ang="0">
                    <a:pos x="305" y="455"/>
                  </a:cxn>
                  <a:cxn ang="0">
                    <a:pos x="382" y="461"/>
                  </a:cxn>
                  <a:cxn ang="0">
                    <a:pos x="448" y="455"/>
                  </a:cxn>
                  <a:cxn ang="0">
                    <a:pos x="508" y="449"/>
                  </a:cxn>
                  <a:cxn ang="0">
                    <a:pos x="609" y="413"/>
                  </a:cxn>
                  <a:cxn ang="0">
                    <a:pos x="657" y="389"/>
                  </a:cxn>
                  <a:cxn ang="0">
                    <a:pos x="693" y="359"/>
                  </a:cxn>
                  <a:cxn ang="0">
                    <a:pos x="723" y="329"/>
                  </a:cxn>
                  <a:cxn ang="0">
                    <a:pos x="747" y="293"/>
                  </a:cxn>
                  <a:cxn ang="0">
                    <a:pos x="741" y="287"/>
                  </a:cxn>
                  <a:cxn ang="0">
                    <a:pos x="729" y="281"/>
                  </a:cxn>
                  <a:cxn ang="0">
                    <a:pos x="711" y="317"/>
                  </a:cxn>
                  <a:cxn ang="0">
                    <a:pos x="681" y="347"/>
                  </a:cxn>
                  <a:cxn ang="0">
                    <a:pos x="645" y="377"/>
                  </a:cxn>
                  <a:cxn ang="0">
                    <a:pos x="604" y="401"/>
                  </a:cxn>
                  <a:cxn ang="0">
                    <a:pos x="502" y="431"/>
                  </a:cxn>
                  <a:cxn ang="0">
                    <a:pos x="442" y="443"/>
                  </a:cxn>
                  <a:cxn ang="0">
                    <a:pos x="382" y="443"/>
                  </a:cxn>
                  <a:cxn ang="0">
                    <a:pos x="382" y="443"/>
                  </a:cxn>
                </a:cxnLst>
                <a:rect l="0" t="0" r="r" b="b"/>
                <a:pathLst>
                  <a:path w="747" h="461">
                    <a:moveTo>
                      <a:pt x="382" y="443"/>
                    </a:moveTo>
                    <a:lnTo>
                      <a:pt x="311" y="437"/>
                    </a:lnTo>
                    <a:lnTo>
                      <a:pt x="245" y="425"/>
                    </a:lnTo>
                    <a:lnTo>
                      <a:pt x="185" y="407"/>
                    </a:lnTo>
                    <a:lnTo>
                      <a:pt x="131" y="383"/>
                    </a:lnTo>
                    <a:lnTo>
                      <a:pt x="83" y="347"/>
                    </a:lnTo>
                    <a:lnTo>
                      <a:pt x="53" y="311"/>
                    </a:lnTo>
                    <a:lnTo>
                      <a:pt x="30" y="269"/>
                    </a:lnTo>
                    <a:lnTo>
                      <a:pt x="24" y="227"/>
                    </a:lnTo>
                    <a:lnTo>
                      <a:pt x="30" y="185"/>
                    </a:lnTo>
                    <a:lnTo>
                      <a:pt x="53" y="143"/>
                    </a:lnTo>
                    <a:lnTo>
                      <a:pt x="83" y="107"/>
                    </a:lnTo>
                    <a:lnTo>
                      <a:pt x="131" y="77"/>
                    </a:lnTo>
                    <a:lnTo>
                      <a:pt x="185" y="47"/>
                    </a:lnTo>
                    <a:lnTo>
                      <a:pt x="245" y="30"/>
                    </a:lnTo>
                    <a:lnTo>
                      <a:pt x="311" y="18"/>
                    </a:lnTo>
                    <a:lnTo>
                      <a:pt x="382" y="12"/>
                    </a:lnTo>
                    <a:lnTo>
                      <a:pt x="478" y="18"/>
                    </a:lnTo>
                    <a:lnTo>
                      <a:pt x="562" y="41"/>
                    </a:lnTo>
                    <a:lnTo>
                      <a:pt x="562" y="36"/>
                    </a:lnTo>
                    <a:lnTo>
                      <a:pt x="562" y="30"/>
                    </a:lnTo>
                    <a:lnTo>
                      <a:pt x="478" y="6"/>
                    </a:lnTo>
                    <a:lnTo>
                      <a:pt x="382" y="0"/>
                    </a:lnTo>
                    <a:lnTo>
                      <a:pt x="305" y="6"/>
                    </a:lnTo>
                    <a:lnTo>
                      <a:pt x="233" y="18"/>
                    </a:lnTo>
                    <a:lnTo>
                      <a:pt x="167" y="41"/>
                    </a:lnTo>
                    <a:lnTo>
                      <a:pt x="113" y="65"/>
                    </a:lnTo>
                    <a:lnTo>
                      <a:pt x="65" y="101"/>
                    </a:lnTo>
                    <a:lnTo>
                      <a:pt x="30" y="137"/>
                    </a:lnTo>
                    <a:lnTo>
                      <a:pt x="6" y="179"/>
                    </a:lnTo>
                    <a:lnTo>
                      <a:pt x="0" y="227"/>
                    </a:lnTo>
                    <a:lnTo>
                      <a:pt x="6" y="275"/>
                    </a:lnTo>
                    <a:lnTo>
                      <a:pt x="30" y="317"/>
                    </a:lnTo>
                    <a:lnTo>
                      <a:pt x="65" y="359"/>
                    </a:lnTo>
                    <a:lnTo>
                      <a:pt x="113" y="395"/>
                    </a:lnTo>
                    <a:lnTo>
                      <a:pt x="167" y="419"/>
                    </a:lnTo>
                    <a:lnTo>
                      <a:pt x="233" y="443"/>
                    </a:lnTo>
                    <a:lnTo>
                      <a:pt x="305" y="455"/>
                    </a:lnTo>
                    <a:lnTo>
                      <a:pt x="382" y="461"/>
                    </a:lnTo>
                    <a:lnTo>
                      <a:pt x="448" y="455"/>
                    </a:lnTo>
                    <a:lnTo>
                      <a:pt x="508" y="449"/>
                    </a:lnTo>
                    <a:lnTo>
                      <a:pt x="609" y="413"/>
                    </a:lnTo>
                    <a:lnTo>
                      <a:pt x="657" y="389"/>
                    </a:lnTo>
                    <a:lnTo>
                      <a:pt x="693" y="359"/>
                    </a:lnTo>
                    <a:lnTo>
                      <a:pt x="723" y="329"/>
                    </a:lnTo>
                    <a:lnTo>
                      <a:pt x="747" y="293"/>
                    </a:lnTo>
                    <a:lnTo>
                      <a:pt x="741" y="287"/>
                    </a:lnTo>
                    <a:lnTo>
                      <a:pt x="729" y="281"/>
                    </a:lnTo>
                    <a:lnTo>
                      <a:pt x="711" y="317"/>
                    </a:lnTo>
                    <a:lnTo>
                      <a:pt x="681" y="347"/>
                    </a:lnTo>
                    <a:lnTo>
                      <a:pt x="645" y="377"/>
                    </a:lnTo>
                    <a:lnTo>
                      <a:pt x="604" y="401"/>
                    </a:lnTo>
                    <a:lnTo>
                      <a:pt x="502" y="431"/>
                    </a:lnTo>
                    <a:lnTo>
                      <a:pt x="442" y="443"/>
                    </a:lnTo>
                    <a:lnTo>
                      <a:pt x="382" y="443"/>
                    </a:lnTo>
                    <a:lnTo>
                      <a:pt x="382" y="443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path path="rect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  <a:cs typeface="Arial" charset="0"/>
                </a:endParaRPr>
              </a:p>
            </p:txBody>
          </p:sp>
          <p:sp>
            <p:nvSpPr>
              <p:cNvPr id="66" name="Freeform 14"/>
              <p:cNvSpPr>
                <a:spLocks/>
              </p:cNvSpPr>
              <p:nvPr/>
            </p:nvSpPr>
            <p:spPr bwMode="hidden">
              <a:xfrm>
                <a:off x="4037" y="3721"/>
                <a:ext cx="96" cy="3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2"/>
                  </a:cxn>
                  <a:cxn ang="0">
                    <a:pos x="48" y="18"/>
                  </a:cxn>
                  <a:cxn ang="0">
                    <a:pos x="96" y="30"/>
                  </a:cxn>
                  <a:cxn ang="0">
                    <a:pos x="96" y="24"/>
                  </a:cxn>
                  <a:cxn ang="0">
                    <a:pos x="96" y="18"/>
                  </a:cxn>
                  <a:cxn ang="0">
                    <a:pos x="48" y="12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96" h="30">
                    <a:moveTo>
                      <a:pt x="0" y="0"/>
                    </a:moveTo>
                    <a:lnTo>
                      <a:pt x="0" y="12"/>
                    </a:lnTo>
                    <a:lnTo>
                      <a:pt x="48" y="18"/>
                    </a:lnTo>
                    <a:lnTo>
                      <a:pt x="96" y="30"/>
                    </a:lnTo>
                    <a:lnTo>
                      <a:pt x="96" y="24"/>
                    </a:lnTo>
                    <a:lnTo>
                      <a:pt x="96" y="18"/>
                    </a:lnTo>
                    <a:lnTo>
                      <a:pt x="48" y="1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  <a:cs typeface="Arial" charset="0"/>
                </a:endParaRPr>
              </a:p>
            </p:txBody>
          </p:sp>
          <p:sp>
            <p:nvSpPr>
              <p:cNvPr id="67" name="Oval 15"/>
              <p:cNvSpPr>
                <a:spLocks noChangeArrowheads="1"/>
              </p:cNvSpPr>
              <p:nvPr/>
            </p:nvSpPr>
            <p:spPr bwMode="hidden">
              <a:xfrm>
                <a:off x="3910" y="3948"/>
                <a:ext cx="84" cy="53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  <a:cs typeface="Arial" charset="0"/>
                </a:endParaRPr>
              </a:p>
            </p:txBody>
          </p:sp>
        </p:grpSp>
        <p:grpSp>
          <p:nvGrpSpPr>
            <p:cNvPr id="7" name="Group 16"/>
            <p:cNvGrpSpPr>
              <a:grpSpLocks/>
            </p:cNvGrpSpPr>
            <p:nvPr userDrawn="1"/>
          </p:nvGrpSpPr>
          <p:grpSpPr bwMode="auto">
            <a:xfrm>
              <a:off x="1776" y="3631"/>
              <a:ext cx="1626" cy="683"/>
              <a:chOff x="1776" y="3631"/>
              <a:chExt cx="1626" cy="683"/>
            </a:xfrm>
          </p:grpSpPr>
          <p:sp>
            <p:nvSpPr>
              <p:cNvPr id="39" name="Oval 17"/>
              <p:cNvSpPr>
                <a:spLocks noChangeArrowheads="1"/>
              </p:cNvSpPr>
              <p:nvPr/>
            </p:nvSpPr>
            <p:spPr bwMode="hidden">
              <a:xfrm>
                <a:off x="2268" y="3934"/>
                <a:ext cx="638" cy="377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  <a:cs typeface="Arial" charset="0"/>
                </a:endParaRPr>
              </a:p>
            </p:txBody>
          </p:sp>
          <p:sp>
            <p:nvSpPr>
              <p:cNvPr id="40" name="Oval 18"/>
              <p:cNvSpPr>
                <a:spLocks noChangeArrowheads="1"/>
              </p:cNvSpPr>
              <p:nvPr/>
            </p:nvSpPr>
            <p:spPr bwMode="hidden">
              <a:xfrm>
                <a:off x="2314" y="3958"/>
                <a:ext cx="543" cy="332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  <a:cs typeface="Arial" charset="0"/>
                </a:endParaRPr>
              </a:p>
            </p:txBody>
          </p:sp>
          <p:sp>
            <p:nvSpPr>
              <p:cNvPr id="41" name="Oval 19"/>
              <p:cNvSpPr>
                <a:spLocks noChangeArrowheads="1"/>
              </p:cNvSpPr>
              <p:nvPr/>
            </p:nvSpPr>
            <p:spPr bwMode="hidden">
              <a:xfrm>
                <a:off x="2341" y="3979"/>
                <a:ext cx="501" cy="29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  <a:cs typeface="Arial" charset="0"/>
                </a:endParaRPr>
              </a:p>
            </p:txBody>
          </p:sp>
          <p:sp>
            <p:nvSpPr>
              <p:cNvPr id="42" name="Oval 20"/>
              <p:cNvSpPr>
                <a:spLocks noChangeArrowheads="1"/>
              </p:cNvSpPr>
              <p:nvPr/>
            </p:nvSpPr>
            <p:spPr bwMode="hidden">
              <a:xfrm>
                <a:off x="2368" y="3997"/>
                <a:ext cx="444" cy="258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  <a:cs typeface="Arial" charset="0"/>
                </a:endParaRPr>
              </a:p>
            </p:txBody>
          </p:sp>
          <p:sp>
            <p:nvSpPr>
              <p:cNvPr id="43" name="Oval 21"/>
              <p:cNvSpPr>
                <a:spLocks noChangeArrowheads="1"/>
              </p:cNvSpPr>
              <p:nvPr/>
            </p:nvSpPr>
            <p:spPr bwMode="hidden">
              <a:xfrm>
                <a:off x="2385" y="4005"/>
                <a:ext cx="413" cy="240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  <a:cs typeface="Arial" charset="0"/>
                </a:endParaRPr>
              </a:p>
            </p:txBody>
          </p:sp>
          <p:sp>
            <p:nvSpPr>
              <p:cNvPr id="44" name="Oval 22"/>
              <p:cNvSpPr>
                <a:spLocks noChangeArrowheads="1"/>
              </p:cNvSpPr>
              <p:nvPr/>
            </p:nvSpPr>
            <p:spPr bwMode="hidden">
              <a:xfrm>
                <a:off x="2437" y="4026"/>
                <a:ext cx="306" cy="192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  <a:cs typeface="Arial" charset="0"/>
                </a:endParaRPr>
              </a:p>
            </p:txBody>
          </p:sp>
          <p:sp>
            <p:nvSpPr>
              <p:cNvPr id="45" name="Oval 23"/>
              <p:cNvSpPr>
                <a:spLocks noChangeArrowheads="1"/>
              </p:cNvSpPr>
              <p:nvPr/>
            </p:nvSpPr>
            <p:spPr bwMode="hidden">
              <a:xfrm>
                <a:off x="2476" y="4056"/>
                <a:ext cx="227" cy="135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  <a:cs typeface="Arial" charset="0"/>
                </a:endParaRPr>
              </a:p>
            </p:txBody>
          </p:sp>
          <p:sp>
            <p:nvSpPr>
              <p:cNvPr id="46" name="Oval 24"/>
              <p:cNvSpPr>
                <a:spLocks noChangeArrowheads="1"/>
              </p:cNvSpPr>
              <p:nvPr/>
            </p:nvSpPr>
            <p:spPr bwMode="hidden">
              <a:xfrm>
                <a:off x="2542" y="4097"/>
                <a:ext cx="90" cy="60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  <a:cs typeface="Arial" charset="0"/>
                </a:endParaRPr>
              </a:p>
            </p:txBody>
          </p:sp>
          <p:sp>
            <p:nvSpPr>
              <p:cNvPr id="47" name="Freeform 25"/>
              <p:cNvSpPr>
                <a:spLocks/>
              </p:cNvSpPr>
              <p:nvPr/>
            </p:nvSpPr>
            <p:spPr bwMode="hidden">
              <a:xfrm>
                <a:off x="2585" y="3822"/>
                <a:ext cx="449" cy="186"/>
              </a:xfrm>
              <a:custGeom>
                <a:avLst/>
                <a:gdLst/>
                <a:ahLst/>
                <a:cxnLst>
                  <a:cxn ang="0">
                    <a:pos x="6" y="6"/>
                  </a:cxn>
                  <a:cxn ang="0">
                    <a:pos x="78" y="12"/>
                  </a:cxn>
                  <a:cxn ang="0">
                    <a:pos x="150" y="18"/>
                  </a:cxn>
                  <a:cxn ang="0">
                    <a:pos x="215" y="36"/>
                  </a:cxn>
                  <a:cxn ang="0">
                    <a:pos x="275" y="60"/>
                  </a:cxn>
                  <a:cxn ang="0">
                    <a:pos x="329" y="84"/>
                  </a:cxn>
                  <a:cxn ang="0">
                    <a:pos x="377" y="114"/>
                  </a:cxn>
                  <a:cxn ang="0">
                    <a:pos x="419" y="150"/>
                  </a:cxn>
                  <a:cxn ang="0">
                    <a:pos x="448" y="186"/>
                  </a:cxn>
                  <a:cxn ang="0">
                    <a:pos x="448" y="162"/>
                  </a:cxn>
                  <a:cxn ang="0">
                    <a:pos x="413" y="126"/>
                  </a:cxn>
                  <a:cxn ang="0">
                    <a:pos x="371" y="96"/>
                  </a:cxn>
                  <a:cxn ang="0">
                    <a:pos x="323" y="66"/>
                  </a:cxn>
                  <a:cxn ang="0">
                    <a:pos x="269" y="48"/>
                  </a:cxn>
                  <a:cxn ang="0">
                    <a:pos x="144" y="12"/>
                  </a:cxn>
                  <a:cxn ang="0">
                    <a:pos x="78" y="6"/>
                  </a:cxn>
                  <a:cxn ang="0">
                    <a:pos x="6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6" y="6"/>
                  </a:cxn>
                  <a:cxn ang="0">
                    <a:pos x="6" y="6"/>
                  </a:cxn>
                </a:cxnLst>
                <a:rect l="0" t="0" r="r" b="b"/>
                <a:pathLst>
                  <a:path w="448" h="186">
                    <a:moveTo>
                      <a:pt x="6" y="6"/>
                    </a:moveTo>
                    <a:lnTo>
                      <a:pt x="78" y="12"/>
                    </a:lnTo>
                    <a:lnTo>
                      <a:pt x="150" y="18"/>
                    </a:lnTo>
                    <a:lnTo>
                      <a:pt x="215" y="36"/>
                    </a:lnTo>
                    <a:lnTo>
                      <a:pt x="275" y="60"/>
                    </a:lnTo>
                    <a:lnTo>
                      <a:pt x="329" y="84"/>
                    </a:lnTo>
                    <a:lnTo>
                      <a:pt x="377" y="114"/>
                    </a:lnTo>
                    <a:lnTo>
                      <a:pt x="419" y="150"/>
                    </a:lnTo>
                    <a:lnTo>
                      <a:pt x="448" y="186"/>
                    </a:lnTo>
                    <a:lnTo>
                      <a:pt x="448" y="162"/>
                    </a:lnTo>
                    <a:lnTo>
                      <a:pt x="413" y="126"/>
                    </a:lnTo>
                    <a:lnTo>
                      <a:pt x="371" y="96"/>
                    </a:lnTo>
                    <a:lnTo>
                      <a:pt x="323" y="66"/>
                    </a:lnTo>
                    <a:lnTo>
                      <a:pt x="269" y="48"/>
                    </a:lnTo>
                    <a:lnTo>
                      <a:pt x="144" y="12"/>
                    </a:lnTo>
                    <a:lnTo>
                      <a:pt x="78" y="6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6" y="6"/>
                    </a:lnTo>
                    <a:lnTo>
                      <a:pt x="6" y="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  <a:cs typeface="Arial" charset="0"/>
                </a:endParaRPr>
              </a:p>
            </p:txBody>
          </p:sp>
          <p:sp>
            <p:nvSpPr>
              <p:cNvPr id="48" name="Freeform 26"/>
              <p:cNvSpPr>
                <a:spLocks/>
              </p:cNvSpPr>
              <p:nvPr/>
            </p:nvSpPr>
            <p:spPr bwMode="hidden">
              <a:xfrm>
                <a:off x="2142" y="3852"/>
                <a:ext cx="892" cy="462"/>
              </a:xfrm>
              <a:custGeom>
                <a:avLst/>
                <a:gdLst/>
                <a:ahLst/>
                <a:cxnLst>
                  <a:cxn ang="0">
                    <a:pos x="23" y="276"/>
                  </a:cxn>
                  <a:cxn ang="0">
                    <a:pos x="29" y="222"/>
                  </a:cxn>
                  <a:cxn ang="0">
                    <a:pos x="59" y="174"/>
                  </a:cxn>
                  <a:cxn ang="0">
                    <a:pos x="95" y="132"/>
                  </a:cxn>
                  <a:cxn ang="0">
                    <a:pos x="149" y="96"/>
                  </a:cxn>
                  <a:cxn ang="0">
                    <a:pos x="209" y="60"/>
                  </a:cxn>
                  <a:cxn ang="0">
                    <a:pos x="281" y="36"/>
                  </a:cxn>
                  <a:cxn ang="0">
                    <a:pos x="364" y="24"/>
                  </a:cxn>
                  <a:cxn ang="0">
                    <a:pos x="448" y="18"/>
                  </a:cxn>
                  <a:cxn ang="0">
                    <a:pos x="532" y="24"/>
                  </a:cxn>
                  <a:cxn ang="0">
                    <a:pos x="609" y="36"/>
                  </a:cxn>
                  <a:cxn ang="0">
                    <a:pos x="681" y="60"/>
                  </a:cxn>
                  <a:cxn ang="0">
                    <a:pos x="741" y="96"/>
                  </a:cxn>
                  <a:cxn ang="0">
                    <a:pos x="795" y="132"/>
                  </a:cxn>
                  <a:cxn ang="0">
                    <a:pos x="831" y="174"/>
                  </a:cxn>
                  <a:cxn ang="0">
                    <a:pos x="861" y="222"/>
                  </a:cxn>
                  <a:cxn ang="0">
                    <a:pos x="867" y="276"/>
                  </a:cxn>
                  <a:cxn ang="0">
                    <a:pos x="855" y="330"/>
                  </a:cxn>
                  <a:cxn ang="0">
                    <a:pos x="831" y="378"/>
                  </a:cxn>
                  <a:cxn ang="0">
                    <a:pos x="783" y="426"/>
                  </a:cxn>
                  <a:cxn ang="0">
                    <a:pos x="723" y="462"/>
                  </a:cxn>
                  <a:cxn ang="0">
                    <a:pos x="765" y="462"/>
                  </a:cxn>
                  <a:cxn ang="0">
                    <a:pos x="819" y="426"/>
                  </a:cxn>
                  <a:cxn ang="0">
                    <a:pos x="855" y="378"/>
                  </a:cxn>
                  <a:cxn ang="0">
                    <a:pos x="884" y="330"/>
                  </a:cxn>
                  <a:cxn ang="0">
                    <a:pos x="890" y="276"/>
                  </a:cxn>
                  <a:cxn ang="0">
                    <a:pos x="884" y="222"/>
                  </a:cxn>
                  <a:cxn ang="0">
                    <a:pos x="855" y="168"/>
                  </a:cxn>
                  <a:cxn ang="0">
                    <a:pos x="813" y="120"/>
                  </a:cxn>
                  <a:cxn ang="0">
                    <a:pos x="759" y="84"/>
                  </a:cxn>
                  <a:cxn ang="0">
                    <a:pos x="693" y="48"/>
                  </a:cxn>
                  <a:cxn ang="0">
                    <a:pos x="621" y="24"/>
                  </a:cxn>
                  <a:cxn ang="0">
                    <a:pos x="538" y="6"/>
                  </a:cxn>
                  <a:cxn ang="0">
                    <a:pos x="448" y="0"/>
                  </a:cxn>
                  <a:cxn ang="0">
                    <a:pos x="358" y="6"/>
                  </a:cxn>
                  <a:cxn ang="0">
                    <a:pos x="275" y="24"/>
                  </a:cxn>
                  <a:cxn ang="0">
                    <a:pos x="197" y="48"/>
                  </a:cxn>
                  <a:cxn ang="0">
                    <a:pos x="131" y="84"/>
                  </a:cxn>
                  <a:cxn ang="0">
                    <a:pos x="77" y="120"/>
                  </a:cxn>
                  <a:cxn ang="0">
                    <a:pos x="35" y="168"/>
                  </a:cxn>
                  <a:cxn ang="0">
                    <a:pos x="12" y="222"/>
                  </a:cxn>
                  <a:cxn ang="0">
                    <a:pos x="0" y="276"/>
                  </a:cxn>
                  <a:cxn ang="0">
                    <a:pos x="6" y="330"/>
                  </a:cxn>
                  <a:cxn ang="0">
                    <a:pos x="35" y="378"/>
                  </a:cxn>
                  <a:cxn ang="0">
                    <a:pos x="71" y="426"/>
                  </a:cxn>
                  <a:cxn ang="0">
                    <a:pos x="125" y="462"/>
                  </a:cxn>
                  <a:cxn ang="0">
                    <a:pos x="167" y="462"/>
                  </a:cxn>
                  <a:cxn ang="0">
                    <a:pos x="107" y="426"/>
                  </a:cxn>
                  <a:cxn ang="0">
                    <a:pos x="59" y="378"/>
                  </a:cxn>
                  <a:cxn ang="0">
                    <a:pos x="35" y="330"/>
                  </a:cxn>
                  <a:cxn ang="0">
                    <a:pos x="23" y="276"/>
                  </a:cxn>
                  <a:cxn ang="0">
                    <a:pos x="23" y="276"/>
                  </a:cxn>
                </a:cxnLst>
                <a:rect l="0" t="0" r="r" b="b"/>
                <a:pathLst>
                  <a:path w="890" h="462">
                    <a:moveTo>
                      <a:pt x="23" y="276"/>
                    </a:moveTo>
                    <a:lnTo>
                      <a:pt x="29" y="222"/>
                    </a:lnTo>
                    <a:lnTo>
                      <a:pt x="59" y="174"/>
                    </a:lnTo>
                    <a:lnTo>
                      <a:pt x="95" y="132"/>
                    </a:lnTo>
                    <a:lnTo>
                      <a:pt x="149" y="96"/>
                    </a:lnTo>
                    <a:lnTo>
                      <a:pt x="209" y="60"/>
                    </a:lnTo>
                    <a:lnTo>
                      <a:pt x="281" y="36"/>
                    </a:lnTo>
                    <a:lnTo>
                      <a:pt x="364" y="24"/>
                    </a:lnTo>
                    <a:lnTo>
                      <a:pt x="448" y="18"/>
                    </a:lnTo>
                    <a:lnTo>
                      <a:pt x="532" y="24"/>
                    </a:lnTo>
                    <a:lnTo>
                      <a:pt x="609" y="36"/>
                    </a:lnTo>
                    <a:lnTo>
                      <a:pt x="681" y="60"/>
                    </a:lnTo>
                    <a:lnTo>
                      <a:pt x="741" y="96"/>
                    </a:lnTo>
                    <a:lnTo>
                      <a:pt x="795" y="132"/>
                    </a:lnTo>
                    <a:lnTo>
                      <a:pt x="831" y="174"/>
                    </a:lnTo>
                    <a:lnTo>
                      <a:pt x="861" y="222"/>
                    </a:lnTo>
                    <a:lnTo>
                      <a:pt x="867" y="276"/>
                    </a:lnTo>
                    <a:lnTo>
                      <a:pt x="855" y="330"/>
                    </a:lnTo>
                    <a:lnTo>
                      <a:pt x="831" y="378"/>
                    </a:lnTo>
                    <a:lnTo>
                      <a:pt x="783" y="426"/>
                    </a:lnTo>
                    <a:lnTo>
                      <a:pt x="723" y="462"/>
                    </a:lnTo>
                    <a:lnTo>
                      <a:pt x="765" y="462"/>
                    </a:lnTo>
                    <a:lnTo>
                      <a:pt x="819" y="426"/>
                    </a:lnTo>
                    <a:lnTo>
                      <a:pt x="855" y="378"/>
                    </a:lnTo>
                    <a:lnTo>
                      <a:pt x="884" y="330"/>
                    </a:lnTo>
                    <a:lnTo>
                      <a:pt x="890" y="276"/>
                    </a:lnTo>
                    <a:lnTo>
                      <a:pt x="884" y="222"/>
                    </a:lnTo>
                    <a:lnTo>
                      <a:pt x="855" y="168"/>
                    </a:lnTo>
                    <a:lnTo>
                      <a:pt x="813" y="120"/>
                    </a:lnTo>
                    <a:lnTo>
                      <a:pt x="759" y="84"/>
                    </a:lnTo>
                    <a:lnTo>
                      <a:pt x="693" y="48"/>
                    </a:lnTo>
                    <a:lnTo>
                      <a:pt x="621" y="24"/>
                    </a:lnTo>
                    <a:lnTo>
                      <a:pt x="538" y="6"/>
                    </a:lnTo>
                    <a:lnTo>
                      <a:pt x="448" y="0"/>
                    </a:lnTo>
                    <a:lnTo>
                      <a:pt x="358" y="6"/>
                    </a:lnTo>
                    <a:lnTo>
                      <a:pt x="275" y="24"/>
                    </a:lnTo>
                    <a:lnTo>
                      <a:pt x="197" y="48"/>
                    </a:lnTo>
                    <a:lnTo>
                      <a:pt x="131" y="84"/>
                    </a:lnTo>
                    <a:lnTo>
                      <a:pt x="77" y="120"/>
                    </a:lnTo>
                    <a:lnTo>
                      <a:pt x="35" y="168"/>
                    </a:lnTo>
                    <a:lnTo>
                      <a:pt x="12" y="222"/>
                    </a:lnTo>
                    <a:lnTo>
                      <a:pt x="0" y="276"/>
                    </a:lnTo>
                    <a:lnTo>
                      <a:pt x="6" y="330"/>
                    </a:lnTo>
                    <a:lnTo>
                      <a:pt x="35" y="378"/>
                    </a:lnTo>
                    <a:lnTo>
                      <a:pt x="71" y="426"/>
                    </a:lnTo>
                    <a:lnTo>
                      <a:pt x="125" y="462"/>
                    </a:lnTo>
                    <a:lnTo>
                      <a:pt x="167" y="462"/>
                    </a:lnTo>
                    <a:lnTo>
                      <a:pt x="107" y="426"/>
                    </a:lnTo>
                    <a:lnTo>
                      <a:pt x="59" y="378"/>
                    </a:lnTo>
                    <a:lnTo>
                      <a:pt x="35" y="330"/>
                    </a:lnTo>
                    <a:lnTo>
                      <a:pt x="23" y="276"/>
                    </a:lnTo>
                    <a:lnTo>
                      <a:pt x="23" y="27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4706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  <a:cs typeface="Arial" charset="0"/>
                </a:endParaRPr>
              </a:p>
            </p:txBody>
          </p:sp>
          <p:sp>
            <p:nvSpPr>
              <p:cNvPr id="49" name="Freeform 27"/>
              <p:cNvSpPr>
                <a:spLocks/>
              </p:cNvSpPr>
              <p:nvPr/>
            </p:nvSpPr>
            <p:spPr bwMode="hidden">
              <a:xfrm>
                <a:off x="2082" y="3828"/>
                <a:ext cx="407" cy="486"/>
              </a:xfrm>
              <a:custGeom>
                <a:avLst/>
                <a:gdLst/>
                <a:ahLst/>
                <a:cxnLst>
                  <a:cxn ang="0">
                    <a:pos x="18" y="300"/>
                  </a:cxn>
                  <a:cxn ang="0">
                    <a:pos x="24" y="246"/>
                  </a:cxn>
                  <a:cxn ang="0">
                    <a:pos x="48" y="198"/>
                  </a:cxn>
                  <a:cxn ang="0">
                    <a:pos x="83" y="150"/>
                  </a:cxn>
                  <a:cxn ang="0">
                    <a:pos x="131" y="108"/>
                  </a:cxn>
                  <a:cxn ang="0">
                    <a:pos x="185" y="72"/>
                  </a:cxn>
                  <a:cxn ang="0">
                    <a:pos x="251" y="42"/>
                  </a:cxn>
                  <a:cxn ang="0">
                    <a:pos x="329" y="24"/>
                  </a:cxn>
                  <a:cxn ang="0">
                    <a:pos x="406" y="6"/>
                  </a:cxn>
                  <a:cxn ang="0">
                    <a:pos x="406" y="0"/>
                  </a:cxn>
                  <a:cxn ang="0">
                    <a:pos x="323" y="12"/>
                  </a:cxn>
                  <a:cxn ang="0">
                    <a:pos x="245" y="36"/>
                  </a:cxn>
                  <a:cxn ang="0">
                    <a:pos x="179" y="66"/>
                  </a:cxn>
                  <a:cxn ang="0">
                    <a:pos x="119" y="102"/>
                  </a:cxn>
                  <a:cxn ang="0">
                    <a:pos x="72" y="144"/>
                  </a:cxn>
                  <a:cxn ang="0">
                    <a:pos x="30" y="192"/>
                  </a:cxn>
                  <a:cxn ang="0">
                    <a:pos x="6" y="246"/>
                  </a:cxn>
                  <a:cxn ang="0">
                    <a:pos x="0" y="300"/>
                  </a:cxn>
                  <a:cxn ang="0">
                    <a:pos x="6" y="348"/>
                  </a:cxn>
                  <a:cxn ang="0">
                    <a:pos x="30" y="396"/>
                  </a:cxn>
                  <a:cxn ang="0">
                    <a:pos x="66" y="444"/>
                  </a:cxn>
                  <a:cxn ang="0">
                    <a:pos x="107" y="486"/>
                  </a:cxn>
                  <a:cxn ang="0">
                    <a:pos x="131" y="486"/>
                  </a:cxn>
                  <a:cxn ang="0">
                    <a:pos x="83" y="450"/>
                  </a:cxn>
                  <a:cxn ang="0">
                    <a:pos x="48" y="402"/>
                  </a:cxn>
                  <a:cxn ang="0">
                    <a:pos x="24" y="354"/>
                  </a:cxn>
                  <a:cxn ang="0">
                    <a:pos x="18" y="300"/>
                  </a:cxn>
                  <a:cxn ang="0">
                    <a:pos x="18" y="300"/>
                  </a:cxn>
                </a:cxnLst>
                <a:rect l="0" t="0" r="r" b="b"/>
                <a:pathLst>
                  <a:path w="406" h="486">
                    <a:moveTo>
                      <a:pt x="18" y="300"/>
                    </a:moveTo>
                    <a:lnTo>
                      <a:pt x="24" y="246"/>
                    </a:lnTo>
                    <a:lnTo>
                      <a:pt x="48" y="198"/>
                    </a:lnTo>
                    <a:lnTo>
                      <a:pt x="83" y="150"/>
                    </a:lnTo>
                    <a:lnTo>
                      <a:pt x="131" y="108"/>
                    </a:lnTo>
                    <a:lnTo>
                      <a:pt x="185" y="72"/>
                    </a:lnTo>
                    <a:lnTo>
                      <a:pt x="251" y="42"/>
                    </a:lnTo>
                    <a:lnTo>
                      <a:pt x="329" y="24"/>
                    </a:lnTo>
                    <a:lnTo>
                      <a:pt x="406" y="6"/>
                    </a:lnTo>
                    <a:lnTo>
                      <a:pt x="406" y="0"/>
                    </a:lnTo>
                    <a:lnTo>
                      <a:pt x="323" y="12"/>
                    </a:lnTo>
                    <a:lnTo>
                      <a:pt x="245" y="36"/>
                    </a:lnTo>
                    <a:lnTo>
                      <a:pt x="179" y="66"/>
                    </a:lnTo>
                    <a:lnTo>
                      <a:pt x="119" y="102"/>
                    </a:lnTo>
                    <a:lnTo>
                      <a:pt x="72" y="144"/>
                    </a:lnTo>
                    <a:lnTo>
                      <a:pt x="30" y="192"/>
                    </a:lnTo>
                    <a:lnTo>
                      <a:pt x="6" y="246"/>
                    </a:lnTo>
                    <a:lnTo>
                      <a:pt x="0" y="300"/>
                    </a:lnTo>
                    <a:lnTo>
                      <a:pt x="6" y="348"/>
                    </a:lnTo>
                    <a:lnTo>
                      <a:pt x="30" y="396"/>
                    </a:lnTo>
                    <a:lnTo>
                      <a:pt x="66" y="444"/>
                    </a:lnTo>
                    <a:lnTo>
                      <a:pt x="107" y="486"/>
                    </a:lnTo>
                    <a:lnTo>
                      <a:pt x="131" y="486"/>
                    </a:lnTo>
                    <a:lnTo>
                      <a:pt x="83" y="450"/>
                    </a:lnTo>
                    <a:lnTo>
                      <a:pt x="48" y="402"/>
                    </a:lnTo>
                    <a:lnTo>
                      <a:pt x="24" y="354"/>
                    </a:lnTo>
                    <a:lnTo>
                      <a:pt x="18" y="300"/>
                    </a:lnTo>
                    <a:lnTo>
                      <a:pt x="18" y="30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  <a:cs typeface="Arial" charset="0"/>
                </a:endParaRPr>
              </a:p>
            </p:txBody>
          </p:sp>
          <p:sp>
            <p:nvSpPr>
              <p:cNvPr id="50" name="Freeform 28"/>
              <p:cNvSpPr>
                <a:spLocks/>
              </p:cNvSpPr>
              <p:nvPr/>
            </p:nvSpPr>
            <p:spPr bwMode="hidden">
              <a:xfrm>
                <a:off x="2987" y="4044"/>
                <a:ext cx="108" cy="252"/>
              </a:xfrm>
              <a:custGeom>
                <a:avLst/>
                <a:gdLst/>
                <a:ahLst/>
                <a:cxnLst>
                  <a:cxn ang="0">
                    <a:pos x="89" y="84"/>
                  </a:cxn>
                  <a:cxn ang="0">
                    <a:pos x="83" y="132"/>
                  </a:cxn>
                  <a:cxn ang="0">
                    <a:pos x="65" y="174"/>
                  </a:cxn>
                  <a:cxn ang="0">
                    <a:pos x="36" y="216"/>
                  </a:cxn>
                  <a:cxn ang="0">
                    <a:pos x="0" y="252"/>
                  </a:cxn>
                  <a:cxn ang="0">
                    <a:pos x="18" y="252"/>
                  </a:cxn>
                  <a:cxn ang="0">
                    <a:pos x="53" y="216"/>
                  </a:cxn>
                  <a:cxn ang="0">
                    <a:pos x="83" y="174"/>
                  </a:cxn>
                  <a:cxn ang="0">
                    <a:pos x="101" y="132"/>
                  </a:cxn>
                  <a:cxn ang="0">
                    <a:pos x="107" y="84"/>
                  </a:cxn>
                  <a:cxn ang="0">
                    <a:pos x="101" y="42"/>
                  </a:cxn>
                  <a:cxn ang="0">
                    <a:pos x="89" y="0"/>
                  </a:cxn>
                  <a:cxn ang="0">
                    <a:pos x="65" y="0"/>
                  </a:cxn>
                  <a:cxn ang="0">
                    <a:pos x="83" y="42"/>
                  </a:cxn>
                  <a:cxn ang="0">
                    <a:pos x="89" y="84"/>
                  </a:cxn>
                  <a:cxn ang="0">
                    <a:pos x="89" y="84"/>
                  </a:cxn>
                </a:cxnLst>
                <a:rect l="0" t="0" r="r" b="b"/>
                <a:pathLst>
                  <a:path w="107" h="252">
                    <a:moveTo>
                      <a:pt x="89" y="84"/>
                    </a:moveTo>
                    <a:lnTo>
                      <a:pt x="83" y="132"/>
                    </a:lnTo>
                    <a:lnTo>
                      <a:pt x="65" y="174"/>
                    </a:lnTo>
                    <a:lnTo>
                      <a:pt x="36" y="216"/>
                    </a:lnTo>
                    <a:lnTo>
                      <a:pt x="0" y="252"/>
                    </a:lnTo>
                    <a:lnTo>
                      <a:pt x="18" y="252"/>
                    </a:lnTo>
                    <a:lnTo>
                      <a:pt x="53" y="216"/>
                    </a:lnTo>
                    <a:lnTo>
                      <a:pt x="83" y="174"/>
                    </a:lnTo>
                    <a:lnTo>
                      <a:pt x="101" y="132"/>
                    </a:lnTo>
                    <a:lnTo>
                      <a:pt x="107" y="84"/>
                    </a:lnTo>
                    <a:lnTo>
                      <a:pt x="101" y="42"/>
                    </a:lnTo>
                    <a:lnTo>
                      <a:pt x="89" y="0"/>
                    </a:lnTo>
                    <a:lnTo>
                      <a:pt x="65" y="0"/>
                    </a:lnTo>
                    <a:lnTo>
                      <a:pt x="83" y="42"/>
                    </a:lnTo>
                    <a:lnTo>
                      <a:pt x="89" y="84"/>
                    </a:lnTo>
                    <a:lnTo>
                      <a:pt x="89" y="8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1961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  <a:cs typeface="Arial" charset="0"/>
                </a:endParaRPr>
              </a:p>
            </p:txBody>
          </p:sp>
          <p:sp>
            <p:nvSpPr>
              <p:cNvPr id="51" name="Freeform 29"/>
              <p:cNvSpPr>
                <a:spLocks/>
              </p:cNvSpPr>
              <p:nvPr/>
            </p:nvSpPr>
            <p:spPr bwMode="hidden">
              <a:xfrm>
                <a:off x="2068" y="3685"/>
                <a:ext cx="835" cy="150"/>
              </a:xfrm>
              <a:custGeom>
                <a:avLst/>
                <a:gdLst>
                  <a:gd name="T0" fmla="*/ 518 w 835"/>
                  <a:gd name="T1" fmla="*/ 18 h 150"/>
                  <a:gd name="T2" fmla="*/ 597 w 835"/>
                  <a:gd name="T3" fmla="*/ 24 h 150"/>
                  <a:gd name="T4" fmla="*/ 682 w 835"/>
                  <a:gd name="T5" fmla="*/ 30 h 150"/>
                  <a:gd name="T6" fmla="*/ 755 w 835"/>
                  <a:gd name="T7" fmla="*/ 42 h 150"/>
                  <a:gd name="T8" fmla="*/ 828 w 835"/>
                  <a:gd name="T9" fmla="*/ 60 h 150"/>
                  <a:gd name="T10" fmla="*/ 835 w 835"/>
                  <a:gd name="T11" fmla="*/ 42 h 150"/>
                  <a:gd name="T12" fmla="*/ 761 w 835"/>
                  <a:gd name="T13" fmla="*/ 24 h 150"/>
                  <a:gd name="T14" fmla="*/ 688 w 835"/>
                  <a:gd name="T15" fmla="*/ 12 h 150"/>
                  <a:gd name="T16" fmla="*/ 603 w 835"/>
                  <a:gd name="T17" fmla="*/ 6 h 150"/>
                  <a:gd name="T18" fmla="*/ 518 w 835"/>
                  <a:gd name="T19" fmla="*/ 0 h 150"/>
                  <a:gd name="T20" fmla="*/ 372 w 835"/>
                  <a:gd name="T21" fmla="*/ 12 h 150"/>
                  <a:gd name="T22" fmla="*/ 232 w 835"/>
                  <a:gd name="T23" fmla="*/ 36 h 150"/>
                  <a:gd name="T24" fmla="*/ 110 w 835"/>
                  <a:gd name="T25" fmla="*/ 78 h 150"/>
                  <a:gd name="T26" fmla="*/ 0 w 835"/>
                  <a:gd name="T27" fmla="*/ 132 h 150"/>
                  <a:gd name="T28" fmla="*/ 19 w 835"/>
                  <a:gd name="T29" fmla="*/ 150 h 150"/>
                  <a:gd name="T30" fmla="*/ 122 w 835"/>
                  <a:gd name="T31" fmla="*/ 96 h 150"/>
                  <a:gd name="T32" fmla="*/ 244 w 835"/>
                  <a:gd name="T33" fmla="*/ 54 h 150"/>
                  <a:gd name="T34" fmla="*/ 378 w 835"/>
                  <a:gd name="T35" fmla="*/ 30 h 150"/>
                  <a:gd name="T36" fmla="*/ 518 w 835"/>
                  <a:gd name="T37" fmla="*/ 18 h 150"/>
                  <a:gd name="T38" fmla="*/ 518 w 835"/>
                  <a:gd name="T39" fmla="*/ 18 h 150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835" h="150">
                    <a:moveTo>
                      <a:pt x="518" y="18"/>
                    </a:moveTo>
                    <a:lnTo>
                      <a:pt x="597" y="24"/>
                    </a:lnTo>
                    <a:lnTo>
                      <a:pt x="682" y="30"/>
                    </a:lnTo>
                    <a:lnTo>
                      <a:pt x="755" y="42"/>
                    </a:lnTo>
                    <a:lnTo>
                      <a:pt x="828" y="60"/>
                    </a:lnTo>
                    <a:lnTo>
                      <a:pt x="835" y="42"/>
                    </a:lnTo>
                    <a:lnTo>
                      <a:pt x="761" y="24"/>
                    </a:lnTo>
                    <a:lnTo>
                      <a:pt x="688" y="12"/>
                    </a:lnTo>
                    <a:lnTo>
                      <a:pt x="603" y="6"/>
                    </a:lnTo>
                    <a:lnTo>
                      <a:pt x="518" y="0"/>
                    </a:lnTo>
                    <a:lnTo>
                      <a:pt x="372" y="12"/>
                    </a:lnTo>
                    <a:lnTo>
                      <a:pt x="232" y="36"/>
                    </a:lnTo>
                    <a:lnTo>
                      <a:pt x="110" y="78"/>
                    </a:lnTo>
                    <a:lnTo>
                      <a:pt x="0" y="132"/>
                    </a:lnTo>
                    <a:lnTo>
                      <a:pt x="19" y="150"/>
                    </a:lnTo>
                    <a:lnTo>
                      <a:pt x="122" y="96"/>
                    </a:lnTo>
                    <a:lnTo>
                      <a:pt x="244" y="54"/>
                    </a:lnTo>
                    <a:lnTo>
                      <a:pt x="378" y="30"/>
                    </a:lnTo>
                    <a:lnTo>
                      <a:pt x="518" y="18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  <a:cs typeface="Arial" charset="0"/>
                </a:endParaRPr>
              </a:p>
            </p:txBody>
          </p:sp>
          <p:sp>
            <p:nvSpPr>
              <p:cNvPr id="52" name="Freeform 30"/>
              <p:cNvSpPr>
                <a:spLocks/>
              </p:cNvSpPr>
              <p:nvPr/>
            </p:nvSpPr>
            <p:spPr bwMode="hidden">
              <a:xfrm>
                <a:off x="1867" y="3853"/>
                <a:ext cx="171" cy="461"/>
              </a:xfrm>
              <a:custGeom>
                <a:avLst/>
                <a:gdLst>
                  <a:gd name="T0" fmla="*/ 31 w 171"/>
                  <a:gd name="T1" fmla="*/ 263 h 461"/>
                  <a:gd name="T2" fmla="*/ 43 w 171"/>
                  <a:gd name="T3" fmla="*/ 191 h 461"/>
                  <a:gd name="T4" fmla="*/ 67 w 171"/>
                  <a:gd name="T5" fmla="*/ 131 h 461"/>
                  <a:gd name="T6" fmla="*/ 116 w 171"/>
                  <a:gd name="T7" fmla="*/ 72 h 461"/>
                  <a:gd name="T8" fmla="*/ 171 w 171"/>
                  <a:gd name="T9" fmla="*/ 18 h 461"/>
                  <a:gd name="T10" fmla="*/ 153 w 171"/>
                  <a:gd name="T11" fmla="*/ 0 h 461"/>
                  <a:gd name="T12" fmla="*/ 86 w 171"/>
                  <a:gd name="T13" fmla="*/ 60 h 461"/>
                  <a:gd name="T14" fmla="*/ 43 w 171"/>
                  <a:gd name="T15" fmla="*/ 120 h 461"/>
                  <a:gd name="T16" fmla="*/ 13 w 171"/>
                  <a:gd name="T17" fmla="*/ 191 h 461"/>
                  <a:gd name="T18" fmla="*/ 0 w 171"/>
                  <a:gd name="T19" fmla="*/ 263 h 461"/>
                  <a:gd name="T20" fmla="*/ 6 w 171"/>
                  <a:gd name="T21" fmla="*/ 317 h 461"/>
                  <a:gd name="T22" fmla="*/ 25 w 171"/>
                  <a:gd name="T23" fmla="*/ 365 h 461"/>
                  <a:gd name="T24" fmla="*/ 49 w 171"/>
                  <a:gd name="T25" fmla="*/ 413 h 461"/>
                  <a:gd name="T26" fmla="*/ 86 w 171"/>
                  <a:gd name="T27" fmla="*/ 461 h 461"/>
                  <a:gd name="T28" fmla="*/ 122 w 171"/>
                  <a:gd name="T29" fmla="*/ 461 h 461"/>
                  <a:gd name="T30" fmla="*/ 86 w 171"/>
                  <a:gd name="T31" fmla="*/ 413 h 461"/>
                  <a:gd name="T32" fmla="*/ 55 w 171"/>
                  <a:gd name="T33" fmla="*/ 365 h 461"/>
                  <a:gd name="T34" fmla="*/ 37 w 171"/>
                  <a:gd name="T35" fmla="*/ 317 h 461"/>
                  <a:gd name="T36" fmla="*/ 31 w 171"/>
                  <a:gd name="T37" fmla="*/ 263 h 461"/>
                  <a:gd name="T38" fmla="*/ 31 w 171"/>
                  <a:gd name="T39" fmla="*/ 263 h 461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171" h="461">
                    <a:moveTo>
                      <a:pt x="31" y="263"/>
                    </a:moveTo>
                    <a:lnTo>
                      <a:pt x="43" y="191"/>
                    </a:lnTo>
                    <a:lnTo>
                      <a:pt x="67" y="131"/>
                    </a:lnTo>
                    <a:lnTo>
                      <a:pt x="116" y="72"/>
                    </a:lnTo>
                    <a:lnTo>
                      <a:pt x="171" y="18"/>
                    </a:lnTo>
                    <a:lnTo>
                      <a:pt x="153" y="0"/>
                    </a:lnTo>
                    <a:lnTo>
                      <a:pt x="86" y="60"/>
                    </a:lnTo>
                    <a:lnTo>
                      <a:pt x="43" y="120"/>
                    </a:lnTo>
                    <a:lnTo>
                      <a:pt x="13" y="191"/>
                    </a:lnTo>
                    <a:lnTo>
                      <a:pt x="0" y="263"/>
                    </a:lnTo>
                    <a:lnTo>
                      <a:pt x="6" y="317"/>
                    </a:lnTo>
                    <a:lnTo>
                      <a:pt x="25" y="365"/>
                    </a:lnTo>
                    <a:lnTo>
                      <a:pt x="49" y="413"/>
                    </a:lnTo>
                    <a:lnTo>
                      <a:pt x="86" y="461"/>
                    </a:lnTo>
                    <a:lnTo>
                      <a:pt x="122" y="461"/>
                    </a:lnTo>
                    <a:lnTo>
                      <a:pt x="86" y="413"/>
                    </a:lnTo>
                    <a:lnTo>
                      <a:pt x="55" y="365"/>
                    </a:lnTo>
                    <a:lnTo>
                      <a:pt x="37" y="317"/>
                    </a:lnTo>
                    <a:lnTo>
                      <a:pt x="31" y="263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  <a:cs typeface="Arial" charset="0"/>
                </a:endParaRPr>
              </a:p>
            </p:txBody>
          </p:sp>
          <p:sp>
            <p:nvSpPr>
              <p:cNvPr id="53" name="Freeform 31"/>
              <p:cNvSpPr>
                <a:spLocks/>
              </p:cNvSpPr>
              <p:nvPr/>
            </p:nvSpPr>
            <p:spPr bwMode="hidden">
              <a:xfrm>
                <a:off x="2951" y="3751"/>
                <a:ext cx="360" cy="563"/>
              </a:xfrm>
              <a:custGeom>
                <a:avLst/>
                <a:gdLst/>
                <a:ahLst/>
                <a:cxnLst>
                  <a:cxn ang="0">
                    <a:pos x="360" y="365"/>
                  </a:cxn>
                  <a:cxn ang="0">
                    <a:pos x="353" y="305"/>
                  </a:cxn>
                  <a:cxn ang="0">
                    <a:pos x="335" y="251"/>
                  </a:cxn>
                  <a:cxn ang="0">
                    <a:pos x="305" y="204"/>
                  </a:cxn>
                  <a:cxn ang="0">
                    <a:pos x="262" y="156"/>
                  </a:cxn>
                  <a:cxn ang="0">
                    <a:pos x="213" y="108"/>
                  </a:cxn>
                  <a:cxn ang="0">
                    <a:pos x="159" y="66"/>
                  </a:cxn>
                  <a:cxn ang="0">
                    <a:pos x="92" y="30"/>
                  </a:cxn>
                  <a:cxn ang="0">
                    <a:pos x="19" y="0"/>
                  </a:cxn>
                  <a:cxn ang="0">
                    <a:pos x="0" y="12"/>
                  </a:cxn>
                  <a:cxn ang="0">
                    <a:pos x="67" y="42"/>
                  </a:cxn>
                  <a:cxn ang="0">
                    <a:pos x="134" y="78"/>
                  </a:cxn>
                  <a:cxn ang="0">
                    <a:pos x="189" y="114"/>
                  </a:cxn>
                  <a:cxn ang="0">
                    <a:pos x="238" y="162"/>
                  </a:cxn>
                  <a:cxn ang="0">
                    <a:pos x="274" y="210"/>
                  </a:cxn>
                  <a:cxn ang="0">
                    <a:pos x="299" y="257"/>
                  </a:cxn>
                  <a:cxn ang="0">
                    <a:pos x="317" y="311"/>
                  </a:cxn>
                  <a:cxn ang="0">
                    <a:pos x="323" y="365"/>
                  </a:cxn>
                  <a:cxn ang="0">
                    <a:pos x="317" y="419"/>
                  </a:cxn>
                  <a:cxn ang="0">
                    <a:pos x="299" y="467"/>
                  </a:cxn>
                  <a:cxn ang="0">
                    <a:pos x="274" y="515"/>
                  </a:cxn>
                  <a:cxn ang="0">
                    <a:pos x="238" y="563"/>
                  </a:cxn>
                  <a:cxn ang="0">
                    <a:pos x="268" y="563"/>
                  </a:cxn>
                  <a:cxn ang="0">
                    <a:pos x="311" y="515"/>
                  </a:cxn>
                  <a:cxn ang="0">
                    <a:pos x="335" y="467"/>
                  </a:cxn>
                  <a:cxn ang="0">
                    <a:pos x="353" y="419"/>
                  </a:cxn>
                  <a:cxn ang="0">
                    <a:pos x="360" y="365"/>
                  </a:cxn>
                  <a:cxn ang="0">
                    <a:pos x="360" y="365"/>
                  </a:cxn>
                </a:cxnLst>
                <a:rect l="0" t="0" r="r" b="b"/>
                <a:pathLst>
                  <a:path w="360" h="563">
                    <a:moveTo>
                      <a:pt x="360" y="365"/>
                    </a:moveTo>
                    <a:lnTo>
                      <a:pt x="353" y="305"/>
                    </a:lnTo>
                    <a:lnTo>
                      <a:pt x="335" y="251"/>
                    </a:lnTo>
                    <a:lnTo>
                      <a:pt x="305" y="204"/>
                    </a:lnTo>
                    <a:lnTo>
                      <a:pt x="262" y="156"/>
                    </a:lnTo>
                    <a:lnTo>
                      <a:pt x="213" y="108"/>
                    </a:lnTo>
                    <a:lnTo>
                      <a:pt x="159" y="66"/>
                    </a:lnTo>
                    <a:lnTo>
                      <a:pt x="92" y="30"/>
                    </a:lnTo>
                    <a:lnTo>
                      <a:pt x="19" y="0"/>
                    </a:lnTo>
                    <a:lnTo>
                      <a:pt x="0" y="12"/>
                    </a:lnTo>
                    <a:lnTo>
                      <a:pt x="67" y="42"/>
                    </a:lnTo>
                    <a:lnTo>
                      <a:pt x="134" y="78"/>
                    </a:lnTo>
                    <a:lnTo>
                      <a:pt x="189" y="114"/>
                    </a:lnTo>
                    <a:lnTo>
                      <a:pt x="238" y="162"/>
                    </a:lnTo>
                    <a:lnTo>
                      <a:pt x="274" y="210"/>
                    </a:lnTo>
                    <a:lnTo>
                      <a:pt x="299" y="257"/>
                    </a:lnTo>
                    <a:lnTo>
                      <a:pt x="317" y="311"/>
                    </a:lnTo>
                    <a:lnTo>
                      <a:pt x="323" y="365"/>
                    </a:lnTo>
                    <a:lnTo>
                      <a:pt x="317" y="419"/>
                    </a:lnTo>
                    <a:lnTo>
                      <a:pt x="299" y="467"/>
                    </a:lnTo>
                    <a:lnTo>
                      <a:pt x="274" y="515"/>
                    </a:lnTo>
                    <a:lnTo>
                      <a:pt x="238" y="563"/>
                    </a:lnTo>
                    <a:lnTo>
                      <a:pt x="268" y="563"/>
                    </a:lnTo>
                    <a:lnTo>
                      <a:pt x="311" y="515"/>
                    </a:lnTo>
                    <a:lnTo>
                      <a:pt x="335" y="467"/>
                    </a:lnTo>
                    <a:lnTo>
                      <a:pt x="353" y="419"/>
                    </a:lnTo>
                    <a:lnTo>
                      <a:pt x="360" y="365"/>
                    </a:lnTo>
                    <a:lnTo>
                      <a:pt x="360" y="36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  <a:cs typeface="Arial" charset="0"/>
                </a:endParaRPr>
              </a:p>
            </p:txBody>
          </p:sp>
          <p:sp>
            <p:nvSpPr>
              <p:cNvPr id="54" name="Freeform 32"/>
              <p:cNvSpPr>
                <a:spLocks/>
              </p:cNvSpPr>
              <p:nvPr/>
            </p:nvSpPr>
            <p:spPr bwMode="hidden">
              <a:xfrm>
                <a:off x="2318" y="3631"/>
                <a:ext cx="1078" cy="425"/>
              </a:xfrm>
              <a:custGeom>
                <a:avLst/>
                <a:gdLst/>
                <a:ahLst/>
                <a:cxnLst>
                  <a:cxn ang="0">
                    <a:pos x="1053" y="425"/>
                  </a:cxn>
                  <a:cxn ang="0">
                    <a:pos x="1078" y="419"/>
                  </a:cxn>
                  <a:cxn ang="0">
                    <a:pos x="1066" y="377"/>
                  </a:cxn>
                  <a:cxn ang="0">
                    <a:pos x="1047" y="336"/>
                  </a:cxn>
                  <a:cxn ang="0">
                    <a:pos x="986" y="252"/>
                  </a:cxn>
                  <a:cxn ang="0">
                    <a:pos x="907" y="180"/>
                  </a:cxn>
                  <a:cxn ang="0">
                    <a:pos x="810" y="120"/>
                  </a:cxn>
                  <a:cxn ang="0">
                    <a:pos x="694" y="72"/>
                  </a:cxn>
                  <a:cxn ang="0">
                    <a:pos x="560" y="30"/>
                  </a:cxn>
                  <a:cxn ang="0">
                    <a:pos x="420" y="6"/>
                  </a:cxn>
                  <a:cxn ang="0">
                    <a:pos x="268" y="0"/>
                  </a:cxn>
                  <a:cxn ang="0">
                    <a:pos x="134" y="6"/>
                  </a:cxn>
                  <a:cxn ang="0">
                    <a:pos x="0" y="24"/>
                  </a:cxn>
                  <a:cxn ang="0">
                    <a:pos x="12" y="36"/>
                  </a:cxn>
                  <a:cxn ang="0">
                    <a:pos x="134" y="18"/>
                  </a:cxn>
                  <a:cxn ang="0">
                    <a:pos x="268" y="12"/>
                  </a:cxn>
                  <a:cxn ang="0">
                    <a:pos x="420" y="18"/>
                  </a:cxn>
                  <a:cxn ang="0">
                    <a:pos x="554" y="42"/>
                  </a:cxn>
                  <a:cxn ang="0">
                    <a:pos x="682" y="84"/>
                  </a:cxn>
                  <a:cxn ang="0">
                    <a:pos x="798" y="132"/>
                  </a:cxn>
                  <a:cxn ang="0">
                    <a:pos x="895" y="192"/>
                  </a:cxn>
                  <a:cxn ang="0">
                    <a:pos x="968" y="264"/>
                  </a:cxn>
                  <a:cxn ang="0">
                    <a:pos x="999" y="300"/>
                  </a:cxn>
                  <a:cxn ang="0">
                    <a:pos x="1023" y="342"/>
                  </a:cxn>
                  <a:cxn ang="0">
                    <a:pos x="1041" y="383"/>
                  </a:cxn>
                  <a:cxn ang="0">
                    <a:pos x="1053" y="425"/>
                  </a:cxn>
                  <a:cxn ang="0">
                    <a:pos x="1053" y="425"/>
                  </a:cxn>
                </a:cxnLst>
                <a:rect l="0" t="0" r="r" b="b"/>
                <a:pathLst>
                  <a:path w="1078" h="425">
                    <a:moveTo>
                      <a:pt x="1053" y="425"/>
                    </a:moveTo>
                    <a:lnTo>
                      <a:pt x="1078" y="419"/>
                    </a:lnTo>
                    <a:lnTo>
                      <a:pt x="1066" y="377"/>
                    </a:lnTo>
                    <a:lnTo>
                      <a:pt x="1047" y="336"/>
                    </a:lnTo>
                    <a:lnTo>
                      <a:pt x="986" y="252"/>
                    </a:lnTo>
                    <a:lnTo>
                      <a:pt x="907" y="180"/>
                    </a:lnTo>
                    <a:lnTo>
                      <a:pt x="810" y="120"/>
                    </a:lnTo>
                    <a:lnTo>
                      <a:pt x="694" y="72"/>
                    </a:lnTo>
                    <a:lnTo>
                      <a:pt x="560" y="30"/>
                    </a:lnTo>
                    <a:lnTo>
                      <a:pt x="420" y="6"/>
                    </a:lnTo>
                    <a:lnTo>
                      <a:pt x="268" y="0"/>
                    </a:lnTo>
                    <a:lnTo>
                      <a:pt x="134" y="6"/>
                    </a:lnTo>
                    <a:lnTo>
                      <a:pt x="0" y="24"/>
                    </a:lnTo>
                    <a:lnTo>
                      <a:pt x="12" y="36"/>
                    </a:lnTo>
                    <a:lnTo>
                      <a:pt x="134" y="18"/>
                    </a:lnTo>
                    <a:lnTo>
                      <a:pt x="268" y="12"/>
                    </a:lnTo>
                    <a:lnTo>
                      <a:pt x="420" y="18"/>
                    </a:lnTo>
                    <a:lnTo>
                      <a:pt x="554" y="42"/>
                    </a:lnTo>
                    <a:lnTo>
                      <a:pt x="682" y="84"/>
                    </a:lnTo>
                    <a:lnTo>
                      <a:pt x="798" y="132"/>
                    </a:lnTo>
                    <a:lnTo>
                      <a:pt x="895" y="192"/>
                    </a:lnTo>
                    <a:lnTo>
                      <a:pt x="968" y="264"/>
                    </a:lnTo>
                    <a:lnTo>
                      <a:pt x="999" y="300"/>
                    </a:lnTo>
                    <a:lnTo>
                      <a:pt x="1023" y="342"/>
                    </a:lnTo>
                    <a:lnTo>
                      <a:pt x="1041" y="383"/>
                    </a:lnTo>
                    <a:lnTo>
                      <a:pt x="1053" y="425"/>
                    </a:lnTo>
                    <a:lnTo>
                      <a:pt x="1053" y="42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  <a:cs typeface="Arial" charset="0"/>
                </a:endParaRPr>
              </a:p>
            </p:txBody>
          </p:sp>
          <p:sp>
            <p:nvSpPr>
              <p:cNvPr id="55" name="Freeform 33"/>
              <p:cNvSpPr>
                <a:spLocks/>
              </p:cNvSpPr>
              <p:nvPr/>
            </p:nvSpPr>
            <p:spPr bwMode="hidden">
              <a:xfrm>
                <a:off x="3304" y="4080"/>
                <a:ext cx="98" cy="234"/>
              </a:xfrm>
              <a:custGeom>
                <a:avLst/>
                <a:gdLst/>
                <a:ahLst/>
                <a:cxnLst>
                  <a:cxn ang="0">
                    <a:pos x="0" y="234"/>
                  </a:cxn>
                  <a:cxn ang="0">
                    <a:pos x="25" y="234"/>
                  </a:cxn>
                  <a:cxn ang="0">
                    <a:pos x="55" y="186"/>
                  </a:cxn>
                  <a:cxn ang="0">
                    <a:pos x="80" y="138"/>
                  </a:cxn>
                  <a:cxn ang="0">
                    <a:pos x="92" y="90"/>
                  </a:cxn>
                  <a:cxn ang="0">
                    <a:pos x="98" y="36"/>
                  </a:cxn>
                  <a:cxn ang="0">
                    <a:pos x="98" y="0"/>
                  </a:cxn>
                  <a:cxn ang="0">
                    <a:pos x="74" y="0"/>
                  </a:cxn>
                  <a:cxn ang="0">
                    <a:pos x="74" y="36"/>
                  </a:cxn>
                  <a:cxn ang="0">
                    <a:pos x="67" y="90"/>
                  </a:cxn>
                  <a:cxn ang="0">
                    <a:pos x="55" y="138"/>
                  </a:cxn>
                  <a:cxn ang="0">
                    <a:pos x="31" y="186"/>
                  </a:cxn>
                  <a:cxn ang="0">
                    <a:pos x="0" y="234"/>
                  </a:cxn>
                  <a:cxn ang="0">
                    <a:pos x="0" y="234"/>
                  </a:cxn>
                </a:cxnLst>
                <a:rect l="0" t="0" r="r" b="b"/>
                <a:pathLst>
                  <a:path w="98" h="234">
                    <a:moveTo>
                      <a:pt x="0" y="234"/>
                    </a:moveTo>
                    <a:lnTo>
                      <a:pt x="25" y="234"/>
                    </a:lnTo>
                    <a:lnTo>
                      <a:pt x="55" y="186"/>
                    </a:lnTo>
                    <a:lnTo>
                      <a:pt x="80" y="138"/>
                    </a:lnTo>
                    <a:lnTo>
                      <a:pt x="92" y="90"/>
                    </a:lnTo>
                    <a:lnTo>
                      <a:pt x="98" y="36"/>
                    </a:lnTo>
                    <a:lnTo>
                      <a:pt x="98" y="0"/>
                    </a:lnTo>
                    <a:lnTo>
                      <a:pt x="74" y="0"/>
                    </a:lnTo>
                    <a:lnTo>
                      <a:pt x="74" y="36"/>
                    </a:lnTo>
                    <a:lnTo>
                      <a:pt x="67" y="90"/>
                    </a:lnTo>
                    <a:lnTo>
                      <a:pt x="55" y="138"/>
                    </a:lnTo>
                    <a:lnTo>
                      <a:pt x="31" y="186"/>
                    </a:lnTo>
                    <a:lnTo>
                      <a:pt x="0" y="234"/>
                    </a:lnTo>
                    <a:lnTo>
                      <a:pt x="0" y="23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  <a:cs typeface="Arial" charset="0"/>
                </a:endParaRPr>
              </a:p>
            </p:txBody>
          </p:sp>
          <p:sp>
            <p:nvSpPr>
              <p:cNvPr id="56" name="Freeform 34"/>
              <p:cNvSpPr>
                <a:spLocks/>
              </p:cNvSpPr>
              <p:nvPr/>
            </p:nvSpPr>
            <p:spPr bwMode="hidden">
              <a:xfrm>
                <a:off x="1776" y="3673"/>
                <a:ext cx="481" cy="641"/>
              </a:xfrm>
              <a:custGeom>
                <a:avLst/>
                <a:gdLst>
                  <a:gd name="T0" fmla="*/ 18 w 481"/>
                  <a:gd name="T1" fmla="*/ 443 h 641"/>
                  <a:gd name="T2" fmla="*/ 24 w 481"/>
                  <a:gd name="T3" fmla="*/ 371 h 641"/>
                  <a:gd name="T4" fmla="*/ 55 w 481"/>
                  <a:gd name="T5" fmla="*/ 305 h 641"/>
                  <a:gd name="T6" fmla="*/ 91 w 481"/>
                  <a:gd name="T7" fmla="*/ 246 h 641"/>
                  <a:gd name="T8" fmla="*/ 146 w 481"/>
                  <a:gd name="T9" fmla="*/ 186 h 641"/>
                  <a:gd name="T10" fmla="*/ 213 w 481"/>
                  <a:gd name="T11" fmla="*/ 132 h 641"/>
                  <a:gd name="T12" fmla="*/ 292 w 481"/>
                  <a:gd name="T13" fmla="*/ 84 h 641"/>
                  <a:gd name="T14" fmla="*/ 384 w 481"/>
                  <a:gd name="T15" fmla="*/ 48 h 641"/>
                  <a:gd name="T16" fmla="*/ 481 w 481"/>
                  <a:gd name="T17" fmla="*/ 12 h 641"/>
                  <a:gd name="T18" fmla="*/ 457 w 481"/>
                  <a:gd name="T19" fmla="*/ 0 h 641"/>
                  <a:gd name="T20" fmla="*/ 359 w 481"/>
                  <a:gd name="T21" fmla="*/ 36 h 641"/>
                  <a:gd name="T22" fmla="*/ 274 w 481"/>
                  <a:gd name="T23" fmla="*/ 78 h 641"/>
                  <a:gd name="T24" fmla="*/ 195 w 481"/>
                  <a:gd name="T25" fmla="*/ 126 h 641"/>
                  <a:gd name="T26" fmla="*/ 128 w 481"/>
                  <a:gd name="T27" fmla="*/ 180 h 641"/>
                  <a:gd name="T28" fmla="*/ 73 w 481"/>
                  <a:gd name="T29" fmla="*/ 240 h 641"/>
                  <a:gd name="T30" fmla="*/ 37 w 481"/>
                  <a:gd name="T31" fmla="*/ 305 h 641"/>
                  <a:gd name="T32" fmla="*/ 6 w 481"/>
                  <a:gd name="T33" fmla="*/ 371 h 641"/>
                  <a:gd name="T34" fmla="*/ 0 w 481"/>
                  <a:gd name="T35" fmla="*/ 443 h 641"/>
                  <a:gd name="T36" fmla="*/ 6 w 481"/>
                  <a:gd name="T37" fmla="*/ 497 h 641"/>
                  <a:gd name="T38" fmla="*/ 18 w 481"/>
                  <a:gd name="T39" fmla="*/ 545 h 641"/>
                  <a:gd name="T40" fmla="*/ 43 w 481"/>
                  <a:gd name="T41" fmla="*/ 593 h 641"/>
                  <a:gd name="T42" fmla="*/ 73 w 481"/>
                  <a:gd name="T43" fmla="*/ 641 h 641"/>
                  <a:gd name="T44" fmla="*/ 97 w 481"/>
                  <a:gd name="T45" fmla="*/ 641 h 641"/>
                  <a:gd name="T46" fmla="*/ 67 w 481"/>
                  <a:gd name="T47" fmla="*/ 593 h 641"/>
                  <a:gd name="T48" fmla="*/ 43 w 481"/>
                  <a:gd name="T49" fmla="*/ 545 h 641"/>
                  <a:gd name="T50" fmla="*/ 24 w 481"/>
                  <a:gd name="T51" fmla="*/ 497 h 641"/>
                  <a:gd name="T52" fmla="*/ 18 w 481"/>
                  <a:gd name="T53" fmla="*/ 443 h 641"/>
                  <a:gd name="T54" fmla="*/ 18 w 481"/>
                  <a:gd name="T55" fmla="*/ 443 h 641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0" t="0" r="r" b="b"/>
                <a:pathLst>
                  <a:path w="481" h="641">
                    <a:moveTo>
                      <a:pt x="18" y="443"/>
                    </a:moveTo>
                    <a:lnTo>
                      <a:pt x="24" y="371"/>
                    </a:lnTo>
                    <a:lnTo>
                      <a:pt x="55" y="305"/>
                    </a:lnTo>
                    <a:lnTo>
                      <a:pt x="91" y="246"/>
                    </a:lnTo>
                    <a:lnTo>
                      <a:pt x="146" y="186"/>
                    </a:lnTo>
                    <a:lnTo>
                      <a:pt x="213" y="132"/>
                    </a:lnTo>
                    <a:lnTo>
                      <a:pt x="292" y="84"/>
                    </a:lnTo>
                    <a:lnTo>
                      <a:pt x="384" y="48"/>
                    </a:lnTo>
                    <a:lnTo>
                      <a:pt x="481" y="12"/>
                    </a:lnTo>
                    <a:lnTo>
                      <a:pt x="457" y="0"/>
                    </a:lnTo>
                    <a:lnTo>
                      <a:pt x="359" y="36"/>
                    </a:lnTo>
                    <a:lnTo>
                      <a:pt x="274" y="78"/>
                    </a:lnTo>
                    <a:lnTo>
                      <a:pt x="195" y="126"/>
                    </a:lnTo>
                    <a:lnTo>
                      <a:pt x="128" y="180"/>
                    </a:lnTo>
                    <a:lnTo>
                      <a:pt x="73" y="240"/>
                    </a:lnTo>
                    <a:lnTo>
                      <a:pt x="37" y="305"/>
                    </a:lnTo>
                    <a:lnTo>
                      <a:pt x="6" y="371"/>
                    </a:lnTo>
                    <a:lnTo>
                      <a:pt x="0" y="443"/>
                    </a:lnTo>
                    <a:lnTo>
                      <a:pt x="6" y="497"/>
                    </a:lnTo>
                    <a:lnTo>
                      <a:pt x="18" y="545"/>
                    </a:lnTo>
                    <a:lnTo>
                      <a:pt x="43" y="593"/>
                    </a:lnTo>
                    <a:lnTo>
                      <a:pt x="73" y="641"/>
                    </a:lnTo>
                    <a:lnTo>
                      <a:pt x="97" y="641"/>
                    </a:lnTo>
                    <a:lnTo>
                      <a:pt x="67" y="593"/>
                    </a:lnTo>
                    <a:lnTo>
                      <a:pt x="43" y="545"/>
                    </a:lnTo>
                    <a:lnTo>
                      <a:pt x="24" y="497"/>
                    </a:lnTo>
                    <a:lnTo>
                      <a:pt x="18" y="443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  <a:cs typeface="Arial" charset="0"/>
                </a:endParaRPr>
              </a:p>
            </p:txBody>
          </p:sp>
        </p:grpSp>
        <p:grpSp>
          <p:nvGrpSpPr>
            <p:cNvPr id="8" name="Group 35"/>
            <p:cNvGrpSpPr>
              <a:grpSpLocks/>
            </p:cNvGrpSpPr>
            <p:nvPr userDrawn="1"/>
          </p:nvGrpSpPr>
          <p:grpSpPr bwMode="auto">
            <a:xfrm>
              <a:off x="4128" y="3360"/>
              <a:ext cx="1351" cy="821"/>
              <a:chOff x="4128" y="3360"/>
              <a:chExt cx="1351" cy="821"/>
            </a:xfrm>
          </p:grpSpPr>
          <p:sp>
            <p:nvSpPr>
              <p:cNvPr id="22" name="Freeform 36"/>
              <p:cNvSpPr>
                <a:spLocks noEditPoints="1"/>
              </p:cNvSpPr>
              <p:nvPr/>
            </p:nvSpPr>
            <p:spPr bwMode="hidden">
              <a:xfrm>
                <a:off x="4200" y="3402"/>
                <a:ext cx="1201" cy="731"/>
              </a:xfrm>
              <a:custGeom>
                <a:avLst/>
                <a:gdLst/>
                <a:ahLst/>
                <a:cxnLst>
                  <a:cxn ang="0">
                    <a:pos x="484" y="6"/>
                  </a:cxn>
                  <a:cxn ang="0">
                    <a:pos x="263" y="60"/>
                  </a:cxn>
                  <a:cxn ang="0">
                    <a:pos x="101" y="162"/>
                  </a:cxn>
                  <a:cxn ang="0">
                    <a:pos x="12" y="294"/>
                  </a:cxn>
                  <a:cxn ang="0">
                    <a:pos x="0" y="366"/>
                  </a:cxn>
                  <a:cxn ang="0">
                    <a:pos x="12" y="437"/>
                  </a:cxn>
                  <a:cxn ang="0">
                    <a:pos x="101" y="569"/>
                  </a:cxn>
                  <a:cxn ang="0">
                    <a:pos x="263" y="671"/>
                  </a:cxn>
                  <a:cxn ang="0">
                    <a:pos x="484" y="725"/>
                  </a:cxn>
                  <a:cxn ang="0">
                    <a:pos x="723" y="725"/>
                  </a:cxn>
                  <a:cxn ang="0">
                    <a:pos x="938" y="671"/>
                  </a:cxn>
                  <a:cxn ang="0">
                    <a:pos x="1100" y="569"/>
                  </a:cxn>
                  <a:cxn ang="0">
                    <a:pos x="1189" y="437"/>
                  </a:cxn>
                  <a:cxn ang="0">
                    <a:pos x="1201" y="366"/>
                  </a:cxn>
                  <a:cxn ang="0">
                    <a:pos x="1189" y="294"/>
                  </a:cxn>
                  <a:cxn ang="0">
                    <a:pos x="1100" y="162"/>
                  </a:cxn>
                  <a:cxn ang="0">
                    <a:pos x="938" y="60"/>
                  </a:cxn>
                  <a:cxn ang="0">
                    <a:pos x="723" y="6"/>
                  </a:cxn>
                  <a:cxn ang="0">
                    <a:pos x="604" y="0"/>
                  </a:cxn>
                  <a:cxn ang="0">
                    <a:pos x="490" y="701"/>
                  </a:cxn>
                  <a:cxn ang="0">
                    <a:pos x="287" y="647"/>
                  </a:cxn>
                  <a:cxn ang="0">
                    <a:pos x="131" y="557"/>
                  </a:cxn>
                  <a:cxn ang="0">
                    <a:pos x="48" y="437"/>
                  </a:cxn>
                  <a:cxn ang="0">
                    <a:pos x="36" y="366"/>
                  </a:cxn>
                  <a:cxn ang="0">
                    <a:pos x="48" y="300"/>
                  </a:cxn>
                  <a:cxn ang="0">
                    <a:pos x="131" y="174"/>
                  </a:cxn>
                  <a:cxn ang="0">
                    <a:pos x="287" y="84"/>
                  </a:cxn>
                  <a:cxn ang="0">
                    <a:pos x="490" y="30"/>
                  </a:cxn>
                  <a:cxn ang="0">
                    <a:pos x="717" y="30"/>
                  </a:cxn>
                  <a:cxn ang="0">
                    <a:pos x="920" y="84"/>
                  </a:cxn>
                  <a:cxn ang="0">
                    <a:pos x="1070" y="174"/>
                  </a:cxn>
                  <a:cxn ang="0">
                    <a:pos x="1153" y="300"/>
                  </a:cxn>
                  <a:cxn ang="0">
                    <a:pos x="1153" y="437"/>
                  </a:cxn>
                  <a:cxn ang="0">
                    <a:pos x="1070" y="557"/>
                  </a:cxn>
                  <a:cxn ang="0">
                    <a:pos x="920" y="647"/>
                  </a:cxn>
                  <a:cxn ang="0">
                    <a:pos x="717" y="701"/>
                  </a:cxn>
                  <a:cxn ang="0">
                    <a:pos x="604" y="707"/>
                  </a:cxn>
                </a:cxnLst>
                <a:rect l="0" t="0" r="r" b="b"/>
                <a:pathLst>
                  <a:path w="1201" h="731">
                    <a:moveTo>
                      <a:pt x="604" y="0"/>
                    </a:moveTo>
                    <a:lnTo>
                      <a:pt x="484" y="6"/>
                    </a:lnTo>
                    <a:lnTo>
                      <a:pt x="370" y="30"/>
                    </a:lnTo>
                    <a:lnTo>
                      <a:pt x="263" y="60"/>
                    </a:lnTo>
                    <a:lnTo>
                      <a:pt x="179" y="108"/>
                    </a:lnTo>
                    <a:lnTo>
                      <a:pt x="101" y="162"/>
                    </a:lnTo>
                    <a:lnTo>
                      <a:pt x="48" y="222"/>
                    </a:lnTo>
                    <a:lnTo>
                      <a:pt x="12" y="294"/>
                    </a:lnTo>
                    <a:lnTo>
                      <a:pt x="6" y="330"/>
                    </a:lnTo>
                    <a:lnTo>
                      <a:pt x="0" y="366"/>
                    </a:lnTo>
                    <a:lnTo>
                      <a:pt x="6" y="401"/>
                    </a:lnTo>
                    <a:lnTo>
                      <a:pt x="12" y="437"/>
                    </a:lnTo>
                    <a:lnTo>
                      <a:pt x="48" y="509"/>
                    </a:lnTo>
                    <a:lnTo>
                      <a:pt x="101" y="569"/>
                    </a:lnTo>
                    <a:lnTo>
                      <a:pt x="179" y="623"/>
                    </a:lnTo>
                    <a:lnTo>
                      <a:pt x="263" y="671"/>
                    </a:lnTo>
                    <a:lnTo>
                      <a:pt x="370" y="701"/>
                    </a:lnTo>
                    <a:lnTo>
                      <a:pt x="484" y="725"/>
                    </a:lnTo>
                    <a:lnTo>
                      <a:pt x="604" y="731"/>
                    </a:lnTo>
                    <a:lnTo>
                      <a:pt x="723" y="725"/>
                    </a:lnTo>
                    <a:lnTo>
                      <a:pt x="837" y="701"/>
                    </a:lnTo>
                    <a:lnTo>
                      <a:pt x="938" y="671"/>
                    </a:lnTo>
                    <a:lnTo>
                      <a:pt x="1028" y="623"/>
                    </a:lnTo>
                    <a:lnTo>
                      <a:pt x="1100" y="569"/>
                    </a:lnTo>
                    <a:lnTo>
                      <a:pt x="1153" y="509"/>
                    </a:lnTo>
                    <a:lnTo>
                      <a:pt x="1189" y="437"/>
                    </a:lnTo>
                    <a:lnTo>
                      <a:pt x="1201" y="401"/>
                    </a:lnTo>
                    <a:lnTo>
                      <a:pt x="1201" y="366"/>
                    </a:lnTo>
                    <a:lnTo>
                      <a:pt x="1201" y="330"/>
                    </a:lnTo>
                    <a:lnTo>
                      <a:pt x="1189" y="294"/>
                    </a:lnTo>
                    <a:lnTo>
                      <a:pt x="1153" y="222"/>
                    </a:lnTo>
                    <a:lnTo>
                      <a:pt x="1100" y="162"/>
                    </a:lnTo>
                    <a:lnTo>
                      <a:pt x="1028" y="108"/>
                    </a:lnTo>
                    <a:lnTo>
                      <a:pt x="938" y="60"/>
                    </a:lnTo>
                    <a:lnTo>
                      <a:pt x="837" y="30"/>
                    </a:lnTo>
                    <a:lnTo>
                      <a:pt x="723" y="6"/>
                    </a:lnTo>
                    <a:lnTo>
                      <a:pt x="604" y="0"/>
                    </a:lnTo>
                    <a:lnTo>
                      <a:pt x="604" y="0"/>
                    </a:lnTo>
                    <a:close/>
                    <a:moveTo>
                      <a:pt x="604" y="707"/>
                    </a:moveTo>
                    <a:lnTo>
                      <a:pt x="490" y="701"/>
                    </a:lnTo>
                    <a:lnTo>
                      <a:pt x="382" y="683"/>
                    </a:lnTo>
                    <a:lnTo>
                      <a:pt x="287" y="647"/>
                    </a:lnTo>
                    <a:lnTo>
                      <a:pt x="203" y="611"/>
                    </a:lnTo>
                    <a:lnTo>
                      <a:pt x="131" y="557"/>
                    </a:lnTo>
                    <a:lnTo>
                      <a:pt x="83" y="497"/>
                    </a:lnTo>
                    <a:lnTo>
                      <a:pt x="48" y="437"/>
                    </a:lnTo>
                    <a:lnTo>
                      <a:pt x="42" y="401"/>
                    </a:lnTo>
                    <a:lnTo>
                      <a:pt x="36" y="366"/>
                    </a:lnTo>
                    <a:lnTo>
                      <a:pt x="42" y="330"/>
                    </a:lnTo>
                    <a:lnTo>
                      <a:pt x="48" y="300"/>
                    </a:lnTo>
                    <a:lnTo>
                      <a:pt x="83" y="234"/>
                    </a:lnTo>
                    <a:lnTo>
                      <a:pt x="131" y="174"/>
                    </a:lnTo>
                    <a:lnTo>
                      <a:pt x="203" y="126"/>
                    </a:lnTo>
                    <a:lnTo>
                      <a:pt x="287" y="84"/>
                    </a:lnTo>
                    <a:lnTo>
                      <a:pt x="382" y="54"/>
                    </a:lnTo>
                    <a:lnTo>
                      <a:pt x="490" y="30"/>
                    </a:lnTo>
                    <a:lnTo>
                      <a:pt x="604" y="24"/>
                    </a:lnTo>
                    <a:lnTo>
                      <a:pt x="717" y="30"/>
                    </a:lnTo>
                    <a:lnTo>
                      <a:pt x="825" y="54"/>
                    </a:lnTo>
                    <a:lnTo>
                      <a:pt x="920" y="84"/>
                    </a:lnTo>
                    <a:lnTo>
                      <a:pt x="1004" y="126"/>
                    </a:lnTo>
                    <a:lnTo>
                      <a:pt x="1070" y="174"/>
                    </a:lnTo>
                    <a:lnTo>
                      <a:pt x="1124" y="234"/>
                    </a:lnTo>
                    <a:lnTo>
                      <a:pt x="1153" y="300"/>
                    </a:lnTo>
                    <a:lnTo>
                      <a:pt x="1165" y="366"/>
                    </a:lnTo>
                    <a:lnTo>
                      <a:pt x="1153" y="437"/>
                    </a:lnTo>
                    <a:lnTo>
                      <a:pt x="1124" y="497"/>
                    </a:lnTo>
                    <a:lnTo>
                      <a:pt x="1070" y="557"/>
                    </a:lnTo>
                    <a:lnTo>
                      <a:pt x="1004" y="611"/>
                    </a:lnTo>
                    <a:lnTo>
                      <a:pt x="920" y="647"/>
                    </a:lnTo>
                    <a:lnTo>
                      <a:pt x="825" y="683"/>
                    </a:lnTo>
                    <a:lnTo>
                      <a:pt x="717" y="701"/>
                    </a:lnTo>
                    <a:lnTo>
                      <a:pt x="604" y="707"/>
                    </a:lnTo>
                    <a:lnTo>
                      <a:pt x="604" y="707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  <a:cs typeface="Arial" charset="0"/>
                </a:endParaRPr>
              </a:p>
            </p:txBody>
          </p:sp>
          <p:sp>
            <p:nvSpPr>
              <p:cNvPr id="23" name="Freeform 37"/>
              <p:cNvSpPr>
                <a:spLocks/>
              </p:cNvSpPr>
              <p:nvPr/>
            </p:nvSpPr>
            <p:spPr bwMode="hidden">
              <a:xfrm>
                <a:off x="4128" y="3366"/>
                <a:ext cx="544" cy="737"/>
              </a:xfrm>
              <a:custGeom>
                <a:avLst/>
                <a:gdLst/>
                <a:ahLst/>
                <a:cxnLst>
                  <a:cxn ang="0">
                    <a:pos x="24" y="402"/>
                  </a:cxn>
                  <a:cxn ang="0">
                    <a:pos x="36" y="330"/>
                  </a:cxn>
                  <a:cxn ang="0">
                    <a:pos x="66" y="264"/>
                  </a:cxn>
                  <a:cxn ang="0">
                    <a:pos x="108" y="204"/>
                  </a:cxn>
                  <a:cxn ang="0">
                    <a:pos x="173" y="150"/>
                  </a:cxn>
                  <a:cxn ang="0">
                    <a:pos x="251" y="102"/>
                  </a:cxn>
                  <a:cxn ang="0">
                    <a:pos x="335" y="60"/>
                  </a:cxn>
                  <a:cxn ang="0">
                    <a:pos x="436" y="30"/>
                  </a:cxn>
                  <a:cxn ang="0">
                    <a:pos x="544" y="12"/>
                  </a:cxn>
                  <a:cxn ang="0">
                    <a:pos x="544" y="0"/>
                  </a:cxn>
                  <a:cxn ang="0">
                    <a:pos x="430" y="18"/>
                  </a:cxn>
                  <a:cxn ang="0">
                    <a:pos x="329" y="48"/>
                  </a:cxn>
                  <a:cxn ang="0">
                    <a:pos x="233" y="90"/>
                  </a:cxn>
                  <a:cxn ang="0">
                    <a:pos x="155" y="138"/>
                  </a:cxn>
                  <a:cxn ang="0">
                    <a:pos x="90" y="198"/>
                  </a:cxn>
                  <a:cxn ang="0">
                    <a:pos x="42" y="258"/>
                  </a:cxn>
                  <a:cxn ang="0">
                    <a:pos x="12" y="330"/>
                  </a:cxn>
                  <a:cxn ang="0">
                    <a:pos x="0" y="402"/>
                  </a:cxn>
                  <a:cxn ang="0">
                    <a:pos x="6" y="455"/>
                  </a:cxn>
                  <a:cxn ang="0">
                    <a:pos x="18" y="503"/>
                  </a:cxn>
                  <a:cxn ang="0">
                    <a:pos x="42" y="545"/>
                  </a:cxn>
                  <a:cxn ang="0">
                    <a:pos x="78" y="593"/>
                  </a:cxn>
                  <a:cxn ang="0">
                    <a:pos x="114" y="635"/>
                  </a:cxn>
                  <a:cxn ang="0">
                    <a:pos x="161" y="671"/>
                  </a:cxn>
                  <a:cxn ang="0">
                    <a:pos x="221" y="707"/>
                  </a:cxn>
                  <a:cxn ang="0">
                    <a:pos x="281" y="737"/>
                  </a:cxn>
                  <a:cxn ang="0">
                    <a:pos x="323" y="737"/>
                  </a:cxn>
                  <a:cxn ang="0">
                    <a:pos x="257" y="707"/>
                  </a:cxn>
                  <a:cxn ang="0">
                    <a:pos x="203" y="671"/>
                  </a:cxn>
                  <a:cxn ang="0">
                    <a:pos x="149" y="635"/>
                  </a:cxn>
                  <a:cxn ang="0">
                    <a:pos x="108" y="593"/>
                  </a:cxn>
                  <a:cxn ang="0">
                    <a:pos x="72" y="551"/>
                  </a:cxn>
                  <a:cxn ang="0">
                    <a:pos x="48" y="503"/>
                  </a:cxn>
                  <a:cxn ang="0">
                    <a:pos x="30" y="455"/>
                  </a:cxn>
                  <a:cxn ang="0">
                    <a:pos x="24" y="402"/>
                  </a:cxn>
                  <a:cxn ang="0">
                    <a:pos x="24" y="402"/>
                  </a:cxn>
                </a:cxnLst>
                <a:rect l="0" t="0" r="r" b="b"/>
                <a:pathLst>
                  <a:path w="544" h="737">
                    <a:moveTo>
                      <a:pt x="24" y="402"/>
                    </a:moveTo>
                    <a:lnTo>
                      <a:pt x="36" y="330"/>
                    </a:lnTo>
                    <a:lnTo>
                      <a:pt x="66" y="264"/>
                    </a:lnTo>
                    <a:lnTo>
                      <a:pt x="108" y="204"/>
                    </a:lnTo>
                    <a:lnTo>
                      <a:pt x="173" y="150"/>
                    </a:lnTo>
                    <a:lnTo>
                      <a:pt x="251" y="102"/>
                    </a:lnTo>
                    <a:lnTo>
                      <a:pt x="335" y="60"/>
                    </a:lnTo>
                    <a:lnTo>
                      <a:pt x="436" y="30"/>
                    </a:lnTo>
                    <a:lnTo>
                      <a:pt x="544" y="12"/>
                    </a:lnTo>
                    <a:lnTo>
                      <a:pt x="544" y="0"/>
                    </a:lnTo>
                    <a:lnTo>
                      <a:pt x="430" y="18"/>
                    </a:lnTo>
                    <a:lnTo>
                      <a:pt x="329" y="48"/>
                    </a:lnTo>
                    <a:lnTo>
                      <a:pt x="233" y="90"/>
                    </a:lnTo>
                    <a:lnTo>
                      <a:pt x="155" y="138"/>
                    </a:lnTo>
                    <a:lnTo>
                      <a:pt x="90" y="198"/>
                    </a:lnTo>
                    <a:lnTo>
                      <a:pt x="42" y="258"/>
                    </a:lnTo>
                    <a:lnTo>
                      <a:pt x="12" y="330"/>
                    </a:lnTo>
                    <a:lnTo>
                      <a:pt x="0" y="402"/>
                    </a:lnTo>
                    <a:lnTo>
                      <a:pt x="6" y="455"/>
                    </a:lnTo>
                    <a:lnTo>
                      <a:pt x="18" y="503"/>
                    </a:lnTo>
                    <a:lnTo>
                      <a:pt x="42" y="545"/>
                    </a:lnTo>
                    <a:lnTo>
                      <a:pt x="78" y="593"/>
                    </a:lnTo>
                    <a:lnTo>
                      <a:pt x="114" y="635"/>
                    </a:lnTo>
                    <a:lnTo>
                      <a:pt x="161" y="671"/>
                    </a:lnTo>
                    <a:lnTo>
                      <a:pt x="221" y="707"/>
                    </a:lnTo>
                    <a:lnTo>
                      <a:pt x="281" y="737"/>
                    </a:lnTo>
                    <a:lnTo>
                      <a:pt x="323" y="737"/>
                    </a:lnTo>
                    <a:lnTo>
                      <a:pt x="257" y="707"/>
                    </a:lnTo>
                    <a:lnTo>
                      <a:pt x="203" y="671"/>
                    </a:lnTo>
                    <a:lnTo>
                      <a:pt x="149" y="635"/>
                    </a:lnTo>
                    <a:lnTo>
                      <a:pt x="108" y="593"/>
                    </a:lnTo>
                    <a:lnTo>
                      <a:pt x="72" y="551"/>
                    </a:lnTo>
                    <a:lnTo>
                      <a:pt x="48" y="503"/>
                    </a:lnTo>
                    <a:lnTo>
                      <a:pt x="30" y="455"/>
                    </a:lnTo>
                    <a:lnTo>
                      <a:pt x="24" y="402"/>
                    </a:lnTo>
                    <a:lnTo>
                      <a:pt x="24" y="40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  <a:cs typeface="Arial" charset="0"/>
                </a:endParaRPr>
              </a:p>
            </p:txBody>
          </p:sp>
          <p:sp>
            <p:nvSpPr>
              <p:cNvPr id="24" name="Freeform 38"/>
              <p:cNvSpPr>
                <a:spLocks/>
              </p:cNvSpPr>
              <p:nvPr/>
            </p:nvSpPr>
            <p:spPr bwMode="hidden">
              <a:xfrm>
                <a:off x="4792" y="3360"/>
                <a:ext cx="609" cy="252"/>
              </a:xfrm>
              <a:custGeom>
                <a:avLst/>
                <a:gdLst/>
                <a:ahLst/>
                <a:cxnLst>
                  <a:cxn ang="0">
                    <a:pos x="12" y="12"/>
                  </a:cxn>
                  <a:cxn ang="0">
                    <a:pos x="113" y="18"/>
                  </a:cxn>
                  <a:cxn ang="0">
                    <a:pos x="203" y="30"/>
                  </a:cxn>
                  <a:cxn ang="0">
                    <a:pos x="292" y="48"/>
                  </a:cxn>
                  <a:cxn ang="0">
                    <a:pos x="376" y="78"/>
                  </a:cxn>
                  <a:cxn ang="0">
                    <a:pos x="448" y="114"/>
                  </a:cxn>
                  <a:cxn ang="0">
                    <a:pos x="514" y="156"/>
                  </a:cxn>
                  <a:cxn ang="0">
                    <a:pos x="567" y="198"/>
                  </a:cxn>
                  <a:cxn ang="0">
                    <a:pos x="609" y="252"/>
                  </a:cxn>
                  <a:cxn ang="0">
                    <a:pos x="609" y="216"/>
                  </a:cxn>
                  <a:cxn ang="0">
                    <a:pos x="561" y="168"/>
                  </a:cxn>
                  <a:cxn ang="0">
                    <a:pos x="502" y="126"/>
                  </a:cxn>
                  <a:cxn ang="0">
                    <a:pos x="436" y="90"/>
                  </a:cxn>
                  <a:cxn ang="0">
                    <a:pos x="364" y="60"/>
                  </a:cxn>
                  <a:cxn ang="0">
                    <a:pos x="286" y="36"/>
                  </a:cxn>
                  <a:cxn ang="0">
                    <a:pos x="197" y="18"/>
                  </a:cxn>
                  <a:cxn ang="0">
                    <a:pos x="107" y="6"/>
                  </a:cxn>
                  <a:cxn ang="0">
                    <a:pos x="12" y="0"/>
                  </a:cxn>
                  <a:cxn ang="0">
                    <a:pos x="6" y="0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6" y="12"/>
                  </a:cxn>
                  <a:cxn ang="0">
                    <a:pos x="12" y="12"/>
                  </a:cxn>
                  <a:cxn ang="0">
                    <a:pos x="12" y="12"/>
                  </a:cxn>
                </a:cxnLst>
                <a:rect l="0" t="0" r="r" b="b"/>
                <a:pathLst>
                  <a:path w="609" h="252">
                    <a:moveTo>
                      <a:pt x="12" y="12"/>
                    </a:moveTo>
                    <a:lnTo>
                      <a:pt x="113" y="18"/>
                    </a:lnTo>
                    <a:lnTo>
                      <a:pt x="203" y="30"/>
                    </a:lnTo>
                    <a:lnTo>
                      <a:pt x="292" y="48"/>
                    </a:lnTo>
                    <a:lnTo>
                      <a:pt x="376" y="78"/>
                    </a:lnTo>
                    <a:lnTo>
                      <a:pt x="448" y="114"/>
                    </a:lnTo>
                    <a:lnTo>
                      <a:pt x="514" y="156"/>
                    </a:lnTo>
                    <a:lnTo>
                      <a:pt x="567" y="198"/>
                    </a:lnTo>
                    <a:lnTo>
                      <a:pt x="609" y="252"/>
                    </a:lnTo>
                    <a:lnTo>
                      <a:pt x="609" y="216"/>
                    </a:lnTo>
                    <a:lnTo>
                      <a:pt x="561" y="168"/>
                    </a:lnTo>
                    <a:lnTo>
                      <a:pt x="502" y="126"/>
                    </a:lnTo>
                    <a:lnTo>
                      <a:pt x="436" y="90"/>
                    </a:lnTo>
                    <a:lnTo>
                      <a:pt x="364" y="60"/>
                    </a:lnTo>
                    <a:lnTo>
                      <a:pt x="286" y="36"/>
                    </a:lnTo>
                    <a:lnTo>
                      <a:pt x="197" y="18"/>
                    </a:lnTo>
                    <a:lnTo>
                      <a:pt x="107" y="6"/>
                    </a:lnTo>
                    <a:lnTo>
                      <a:pt x="12" y="0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6" y="12"/>
                    </a:lnTo>
                    <a:lnTo>
                      <a:pt x="12" y="12"/>
                    </a:lnTo>
                    <a:lnTo>
                      <a:pt x="12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  <a:cs typeface="Arial" charset="0"/>
                </a:endParaRPr>
              </a:p>
            </p:txBody>
          </p:sp>
          <p:sp>
            <p:nvSpPr>
              <p:cNvPr id="25" name="Freeform 39"/>
              <p:cNvSpPr>
                <a:spLocks/>
              </p:cNvSpPr>
              <p:nvPr/>
            </p:nvSpPr>
            <p:spPr bwMode="hidden">
              <a:xfrm>
                <a:off x="5246" y="4007"/>
                <a:ext cx="72" cy="54"/>
              </a:xfrm>
              <a:custGeom>
                <a:avLst/>
                <a:gdLst/>
                <a:ahLst/>
                <a:cxnLst>
                  <a:cxn ang="0">
                    <a:pos x="72" y="0"/>
                  </a:cxn>
                  <a:cxn ang="0">
                    <a:pos x="36" y="30"/>
                  </a:cxn>
                  <a:cxn ang="0">
                    <a:pos x="0" y="54"/>
                  </a:cxn>
                  <a:cxn ang="0">
                    <a:pos x="36" y="54"/>
                  </a:cxn>
                  <a:cxn ang="0">
                    <a:pos x="54" y="42"/>
                  </a:cxn>
                  <a:cxn ang="0">
                    <a:pos x="72" y="24"/>
                  </a:cxn>
                  <a:cxn ang="0">
                    <a:pos x="72" y="24"/>
                  </a:cxn>
                  <a:cxn ang="0">
                    <a:pos x="72" y="0"/>
                  </a:cxn>
                  <a:cxn ang="0">
                    <a:pos x="72" y="0"/>
                  </a:cxn>
                </a:cxnLst>
                <a:rect l="0" t="0" r="r" b="b"/>
                <a:pathLst>
                  <a:path w="72" h="54">
                    <a:moveTo>
                      <a:pt x="72" y="0"/>
                    </a:moveTo>
                    <a:lnTo>
                      <a:pt x="36" y="30"/>
                    </a:lnTo>
                    <a:lnTo>
                      <a:pt x="0" y="54"/>
                    </a:lnTo>
                    <a:lnTo>
                      <a:pt x="36" y="54"/>
                    </a:lnTo>
                    <a:lnTo>
                      <a:pt x="54" y="42"/>
                    </a:lnTo>
                    <a:lnTo>
                      <a:pt x="72" y="24"/>
                    </a:lnTo>
                    <a:lnTo>
                      <a:pt x="72" y="24"/>
                    </a:lnTo>
                    <a:lnTo>
                      <a:pt x="72" y="0"/>
                    </a:lnTo>
                    <a:lnTo>
                      <a:pt x="7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  <a:cs typeface="Arial" charset="0"/>
                </a:endParaRPr>
              </a:p>
            </p:txBody>
          </p:sp>
          <p:sp>
            <p:nvSpPr>
              <p:cNvPr id="26" name="Freeform 40"/>
              <p:cNvSpPr>
                <a:spLocks/>
              </p:cNvSpPr>
              <p:nvPr/>
            </p:nvSpPr>
            <p:spPr bwMode="hidden">
              <a:xfrm>
                <a:off x="4505" y="4073"/>
                <a:ext cx="705" cy="108"/>
              </a:xfrm>
              <a:custGeom>
                <a:avLst/>
                <a:gdLst/>
                <a:ahLst/>
                <a:cxnLst>
                  <a:cxn ang="0">
                    <a:pos x="299" y="90"/>
                  </a:cxn>
                  <a:cxn ang="0">
                    <a:pos x="221" y="90"/>
                  </a:cxn>
                  <a:cxn ang="0">
                    <a:pos x="143" y="78"/>
                  </a:cxn>
                  <a:cxn ang="0">
                    <a:pos x="0" y="48"/>
                  </a:cxn>
                  <a:cxn ang="0">
                    <a:pos x="0" y="66"/>
                  </a:cxn>
                  <a:cxn ang="0">
                    <a:pos x="143" y="96"/>
                  </a:cxn>
                  <a:cxn ang="0">
                    <a:pos x="221" y="108"/>
                  </a:cxn>
                  <a:cxn ang="0">
                    <a:pos x="299" y="108"/>
                  </a:cxn>
                  <a:cxn ang="0">
                    <a:pos x="412" y="102"/>
                  </a:cxn>
                  <a:cxn ang="0">
                    <a:pos x="520" y="84"/>
                  </a:cxn>
                  <a:cxn ang="0">
                    <a:pos x="615" y="60"/>
                  </a:cxn>
                  <a:cxn ang="0">
                    <a:pos x="705" y="24"/>
                  </a:cxn>
                  <a:cxn ang="0">
                    <a:pos x="705" y="0"/>
                  </a:cxn>
                  <a:cxn ang="0">
                    <a:pos x="615" y="42"/>
                  </a:cxn>
                  <a:cxn ang="0">
                    <a:pos x="520" y="66"/>
                  </a:cxn>
                  <a:cxn ang="0">
                    <a:pos x="412" y="84"/>
                  </a:cxn>
                  <a:cxn ang="0">
                    <a:pos x="299" y="90"/>
                  </a:cxn>
                  <a:cxn ang="0">
                    <a:pos x="299" y="90"/>
                  </a:cxn>
                </a:cxnLst>
                <a:rect l="0" t="0" r="r" b="b"/>
                <a:pathLst>
                  <a:path w="705" h="108">
                    <a:moveTo>
                      <a:pt x="299" y="90"/>
                    </a:moveTo>
                    <a:lnTo>
                      <a:pt x="221" y="90"/>
                    </a:lnTo>
                    <a:lnTo>
                      <a:pt x="143" y="78"/>
                    </a:lnTo>
                    <a:lnTo>
                      <a:pt x="0" y="48"/>
                    </a:lnTo>
                    <a:lnTo>
                      <a:pt x="0" y="66"/>
                    </a:lnTo>
                    <a:lnTo>
                      <a:pt x="143" y="96"/>
                    </a:lnTo>
                    <a:lnTo>
                      <a:pt x="221" y="108"/>
                    </a:lnTo>
                    <a:lnTo>
                      <a:pt x="299" y="108"/>
                    </a:lnTo>
                    <a:lnTo>
                      <a:pt x="412" y="102"/>
                    </a:lnTo>
                    <a:lnTo>
                      <a:pt x="520" y="84"/>
                    </a:lnTo>
                    <a:lnTo>
                      <a:pt x="615" y="60"/>
                    </a:lnTo>
                    <a:lnTo>
                      <a:pt x="705" y="24"/>
                    </a:lnTo>
                    <a:lnTo>
                      <a:pt x="705" y="0"/>
                    </a:lnTo>
                    <a:lnTo>
                      <a:pt x="615" y="42"/>
                    </a:lnTo>
                    <a:lnTo>
                      <a:pt x="520" y="66"/>
                    </a:lnTo>
                    <a:lnTo>
                      <a:pt x="412" y="84"/>
                    </a:lnTo>
                    <a:lnTo>
                      <a:pt x="299" y="90"/>
                    </a:lnTo>
                    <a:lnTo>
                      <a:pt x="299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  <a:cs typeface="Arial" charset="0"/>
                </a:endParaRPr>
              </a:p>
            </p:txBody>
          </p:sp>
          <p:sp>
            <p:nvSpPr>
              <p:cNvPr id="27" name="Freeform 41"/>
              <p:cNvSpPr>
                <a:spLocks/>
              </p:cNvSpPr>
              <p:nvPr/>
            </p:nvSpPr>
            <p:spPr bwMode="hidden">
              <a:xfrm>
                <a:off x="5336" y="3654"/>
                <a:ext cx="143" cy="341"/>
              </a:xfrm>
              <a:custGeom>
                <a:avLst/>
                <a:gdLst/>
                <a:ahLst/>
                <a:cxnLst>
                  <a:cxn ang="0">
                    <a:pos x="119" y="114"/>
                  </a:cxn>
                  <a:cxn ang="0">
                    <a:pos x="113" y="173"/>
                  </a:cxn>
                  <a:cxn ang="0">
                    <a:pos x="89" y="239"/>
                  </a:cxn>
                  <a:cxn ang="0">
                    <a:pos x="47" y="293"/>
                  </a:cxn>
                  <a:cxn ang="0">
                    <a:pos x="0" y="341"/>
                  </a:cxn>
                  <a:cxn ang="0">
                    <a:pos x="29" y="341"/>
                  </a:cxn>
                  <a:cxn ang="0">
                    <a:pos x="77" y="287"/>
                  </a:cxn>
                  <a:cxn ang="0">
                    <a:pos x="113" y="233"/>
                  </a:cxn>
                  <a:cxn ang="0">
                    <a:pos x="137" y="173"/>
                  </a:cxn>
                  <a:cxn ang="0">
                    <a:pos x="143" y="114"/>
                  </a:cxn>
                  <a:cxn ang="0">
                    <a:pos x="137" y="60"/>
                  </a:cxn>
                  <a:cxn ang="0">
                    <a:pos x="119" y="0"/>
                  </a:cxn>
                  <a:cxn ang="0">
                    <a:pos x="89" y="0"/>
                  </a:cxn>
                  <a:cxn ang="0">
                    <a:pos x="113" y="60"/>
                  </a:cxn>
                  <a:cxn ang="0">
                    <a:pos x="119" y="114"/>
                  </a:cxn>
                  <a:cxn ang="0">
                    <a:pos x="119" y="114"/>
                  </a:cxn>
                </a:cxnLst>
                <a:rect l="0" t="0" r="r" b="b"/>
                <a:pathLst>
                  <a:path w="143" h="341">
                    <a:moveTo>
                      <a:pt x="119" y="114"/>
                    </a:moveTo>
                    <a:lnTo>
                      <a:pt x="113" y="173"/>
                    </a:lnTo>
                    <a:lnTo>
                      <a:pt x="89" y="239"/>
                    </a:lnTo>
                    <a:lnTo>
                      <a:pt x="47" y="293"/>
                    </a:lnTo>
                    <a:lnTo>
                      <a:pt x="0" y="341"/>
                    </a:lnTo>
                    <a:lnTo>
                      <a:pt x="29" y="341"/>
                    </a:lnTo>
                    <a:lnTo>
                      <a:pt x="77" y="287"/>
                    </a:lnTo>
                    <a:lnTo>
                      <a:pt x="113" y="233"/>
                    </a:lnTo>
                    <a:lnTo>
                      <a:pt x="137" y="173"/>
                    </a:lnTo>
                    <a:lnTo>
                      <a:pt x="143" y="114"/>
                    </a:lnTo>
                    <a:lnTo>
                      <a:pt x="137" y="60"/>
                    </a:lnTo>
                    <a:lnTo>
                      <a:pt x="119" y="0"/>
                    </a:lnTo>
                    <a:lnTo>
                      <a:pt x="89" y="0"/>
                    </a:lnTo>
                    <a:lnTo>
                      <a:pt x="113" y="60"/>
                    </a:lnTo>
                    <a:lnTo>
                      <a:pt x="119" y="114"/>
                    </a:lnTo>
                    <a:lnTo>
                      <a:pt x="119" y="1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  <a:cs typeface="Arial" charset="0"/>
                </a:endParaRPr>
              </a:p>
            </p:txBody>
          </p:sp>
          <p:sp>
            <p:nvSpPr>
              <p:cNvPr id="28" name="Freeform 42"/>
              <p:cNvSpPr>
                <a:spLocks/>
              </p:cNvSpPr>
              <p:nvPr/>
            </p:nvSpPr>
            <p:spPr bwMode="hidden">
              <a:xfrm>
                <a:off x="5061" y="3624"/>
                <a:ext cx="83" cy="90"/>
              </a:xfrm>
              <a:custGeom>
                <a:avLst/>
                <a:gdLst/>
                <a:ahLst/>
                <a:cxnLst>
                  <a:cxn ang="0">
                    <a:pos x="59" y="90"/>
                  </a:cxn>
                  <a:cxn ang="0">
                    <a:pos x="83" y="84"/>
                  </a:cxn>
                  <a:cxn ang="0">
                    <a:pos x="71" y="60"/>
                  </a:cxn>
                  <a:cxn ang="0">
                    <a:pos x="53" y="42"/>
                  </a:cxn>
                  <a:cxn ang="0">
                    <a:pos x="6" y="0"/>
                  </a:cxn>
                  <a:cxn ang="0">
                    <a:pos x="0" y="18"/>
                  </a:cxn>
                  <a:cxn ang="0">
                    <a:pos x="35" y="48"/>
                  </a:cxn>
                  <a:cxn ang="0">
                    <a:pos x="59" y="90"/>
                  </a:cxn>
                  <a:cxn ang="0">
                    <a:pos x="59" y="90"/>
                  </a:cxn>
                </a:cxnLst>
                <a:rect l="0" t="0" r="r" b="b"/>
                <a:pathLst>
                  <a:path w="83" h="90">
                    <a:moveTo>
                      <a:pt x="59" y="90"/>
                    </a:moveTo>
                    <a:lnTo>
                      <a:pt x="83" y="84"/>
                    </a:lnTo>
                    <a:lnTo>
                      <a:pt x="71" y="60"/>
                    </a:lnTo>
                    <a:lnTo>
                      <a:pt x="53" y="42"/>
                    </a:lnTo>
                    <a:lnTo>
                      <a:pt x="6" y="0"/>
                    </a:lnTo>
                    <a:lnTo>
                      <a:pt x="0" y="18"/>
                    </a:lnTo>
                    <a:lnTo>
                      <a:pt x="35" y="48"/>
                    </a:lnTo>
                    <a:lnTo>
                      <a:pt x="59" y="90"/>
                    </a:lnTo>
                    <a:lnTo>
                      <a:pt x="59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  <a:cs typeface="Arial" charset="0"/>
                </a:endParaRPr>
              </a:p>
            </p:txBody>
          </p:sp>
          <p:sp>
            <p:nvSpPr>
              <p:cNvPr id="29" name="Freeform 43"/>
              <p:cNvSpPr>
                <a:spLocks/>
              </p:cNvSpPr>
              <p:nvPr/>
            </p:nvSpPr>
            <p:spPr bwMode="hidden">
              <a:xfrm>
                <a:off x="4445" y="3552"/>
                <a:ext cx="717" cy="431"/>
              </a:xfrm>
              <a:custGeom>
                <a:avLst/>
                <a:gdLst>
                  <a:gd name="T0" fmla="*/ 693 w 717"/>
                  <a:gd name="T1" fmla="*/ 216 h 431"/>
                  <a:gd name="T2" fmla="*/ 687 w 717"/>
                  <a:gd name="T3" fmla="*/ 257 h 431"/>
                  <a:gd name="T4" fmla="*/ 669 w 717"/>
                  <a:gd name="T5" fmla="*/ 293 h 431"/>
                  <a:gd name="T6" fmla="*/ 633 w 717"/>
                  <a:gd name="T7" fmla="*/ 329 h 431"/>
                  <a:gd name="T8" fmla="*/ 598 w 717"/>
                  <a:gd name="T9" fmla="*/ 359 h 431"/>
                  <a:gd name="T10" fmla="*/ 544 w 717"/>
                  <a:gd name="T11" fmla="*/ 383 h 431"/>
                  <a:gd name="T12" fmla="*/ 490 w 717"/>
                  <a:gd name="T13" fmla="*/ 401 h 431"/>
                  <a:gd name="T14" fmla="*/ 424 w 717"/>
                  <a:gd name="T15" fmla="*/ 413 h 431"/>
                  <a:gd name="T16" fmla="*/ 359 w 717"/>
                  <a:gd name="T17" fmla="*/ 419 h 431"/>
                  <a:gd name="T18" fmla="*/ 293 w 717"/>
                  <a:gd name="T19" fmla="*/ 413 h 431"/>
                  <a:gd name="T20" fmla="*/ 227 w 717"/>
                  <a:gd name="T21" fmla="*/ 401 h 431"/>
                  <a:gd name="T22" fmla="*/ 173 w 717"/>
                  <a:gd name="T23" fmla="*/ 383 h 431"/>
                  <a:gd name="T24" fmla="*/ 119 w 717"/>
                  <a:gd name="T25" fmla="*/ 359 h 431"/>
                  <a:gd name="T26" fmla="*/ 84 w 717"/>
                  <a:gd name="T27" fmla="*/ 329 h 431"/>
                  <a:gd name="T28" fmla="*/ 48 w 717"/>
                  <a:gd name="T29" fmla="*/ 293 h 431"/>
                  <a:gd name="T30" fmla="*/ 30 w 717"/>
                  <a:gd name="T31" fmla="*/ 257 h 431"/>
                  <a:gd name="T32" fmla="*/ 24 w 717"/>
                  <a:gd name="T33" fmla="*/ 216 h 431"/>
                  <a:gd name="T34" fmla="*/ 30 w 717"/>
                  <a:gd name="T35" fmla="*/ 174 h 431"/>
                  <a:gd name="T36" fmla="*/ 48 w 717"/>
                  <a:gd name="T37" fmla="*/ 138 h 431"/>
                  <a:gd name="T38" fmla="*/ 84 w 717"/>
                  <a:gd name="T39" fmla="*/ 102 h 431"/>
                  <a:gd name="T40" fmla="*/ 119 w 717"/>
                  <a:gd name="T41" fmla="*/ 72 h 431"/>
                  <a:gd name="T42" fmla="*/ 173 w 717"/>
                  <a:gd name="T43" fmla="*/ 48 h 431"/>
                  <a:gd name="T44" fmla="*/ 227 w 717"/>
                  <a:gd name="T45" fmla="*/ 30 h 431"/>
                  <a:gd name="T46" fmla="*/ 293 w 717"/>
                  <a:gd name="T47" fmla="*/ 18 h 431"/>
                  <a:gd name="T48" fmla="*/ 359 w 717"/>
                  <a:gd name="T49" fmla="*/ 12 h 431"/>
                  <a:gd name="T50" fmla="*/ 418 w 717"/>
                  <a:gd name="T51" fmla="*/ 18 h 431"/>
                  <a:gd name="T52" fmla="*/ 478 w 717"/>
                  <a:gd name="T53" fmla="*/ 30 h 431"/>
                  <a:gd name="T54" fmla="*/ 532 w 717"/>
                  <a:gd name="T55" fmla="*/ 48 h 431"/>
                  <a:gd name="T56" fmla="*/ 580 w 717"/>
                  <a:gd name="T57" fmla="*/ 66 h 431"/>
                  <a:gd name="T58" fmla="*/ 586 w 717"/>
                  <a:gd name="T59" fmla="*/ 48 h 431"/>
                  <a:gd name="T60" fmla="*/ 478 w 717"/>
                  <a:gd name="T61" fmla="*/ 12 h 431"/>
                  <a:gd name="T62" fmla="*/ 418 w 717"/>
                  <a:gd name="T63" fmla="*/ 6 h 431"/>
                  <a:gd name="T64" fmla="*/ 359 w 717"/>
                  <a:gd name="T65" fmla="*/ 0 h 431"/>
                  <a:gd name="T66" fmla="*/ 287 w 717"/>
                  <a:gd name="T67" fmla="*/ 6 h 431"/>
                  <a:gd name="T68" fmla="*/ 221 w 717"/>
                  <a:gd name="T69" fmla="*/ 18 h 431"/>
                  <a:gd name="T70" fmla="*/ 161 w 717"/>
                  <a:gd name="T71" fmla="*/ 36 h 431"/>
                  <a:gd name="T72" fmla="*/ 107 w 717"/>
                  <a:gd name="T73" fmla="*/ 66 h 431"/>
                  <a:gd name="T74" fmla="*/ 60 w 717"/>
                  <a:gd name="T75" fmla="*/ 96 h 431"/>
                  <a:gd name="T76" fmla="*/ 30 w 717"/>
                  <a:gd name="T77" fmla="*/ 132 h 431"/>
                  <a:gd name="T78" fmla="*/ 6 w 717"/>
                  <a:gd name="T79" fmla="*/ 174 h 431"/>
                  <a:gd name="T80" fmla="*/ 0 w 717"/>
                  <a:gd name="T81" fmla="*/ 216 h 431"/>
                  <a:gd name="T82" fmla="*/ 6 w 717"/>
                  <a:gd name="T83" fmla="*/ 257 h 431"/>
                  <a:gd name="T84" fmla="*/ 30 w 717"/>
                  <a:gd name="T85" fmla="*/ 299 h 431"/>
                  <a:gd name="T86" fmla="*/ 60 w 717"/>
                  <a:gd name="T87" fmla="*/ 335 h 431"/>
                  <a:gd name="T88" fmla="*/ 107 w 717"/>
                  <a:gd name="T89" fmla="*/ 371 h 431"/>
                  <a:gd name="T90" fmla="*/ 161 w 717"/>
                  <a:gd name="T91" fmla="*/ 395 h 431"/>
                  <a:gd name="T92" fmla="*/ 221 w 717"/>
                  <a:gd name="T93" fmla="*/ 413 h 431"/>
                  <a:gd name="T94" fmla="*/ 287 w 717"/>
                  <a:gd name="T95" fmla="*/ 425 h 431"/>
                  <a:gd name="T96" fmla="*/ 359 w 717"/>
                  <a:gd name="T97" fmla="*/ 431 h 431"/>
                  <a:gd name="T98" fmla="*/ 430 w 717"/>
                  <a:gd name="T99" fmla="*/ 425 h 431"/>
                  <a:gd name="T100" fmla="*/ 496 w 717"/>
                  <a:gd name="T101" fmla="*/ 413 h 431"/>
                  <a:gd name="T102" fmla="*/ 562 w 717"/>
                  <a:gd name="T103" fmla="*/ 395 h 431"/>
                  <a:gd name="T104" fmla="*/ 610 w 717"/>
                  <a:gd name="T105" fmla="*/ 371 h 431"/>
                  <a:gd name="T106" fmla="*/ 657 w 717"/>
                  <a:gd name="T107" fmla="*/ 335 h 431"/>
                  <a:gd name="T108" fmla="*/ 687 w 717"/>
                  <a:gd name="T109" fmla="*/ 299 h 431"/>
                  <a:gd name="T110" fmla="*/ 711 w 717"/>
                  <a:gd name="T111" fmla="*/ 257 h 431"/>
                  <a:gd name="T112" fmla="*/ 717 w 717"/>
                  <a:gd name="T113" fmla="*/ 216 h 431"/>
                  <a:gd name="T114" fmla="*/ 717 w 717"/>
                  <a:gd name="T115" fmla="*/ 204 h 431"/>
                  <a:gd name="T116" fmla="*/ 711 w 717"/>
                  <a:gd name="T117" fmla="*/ 192 h 431"/>
                  <a:gd name="T118" fmla="*/ 687 w 717"/>
                  <a:gd name="T119" fmla="*/ 198 h 431"/>
                  <a:gd name="T120" fmla="*/ 693 w 717"/>
                  <a:gd name="T121" fmla="*/ 210 h 431"/>
                  <a:gd name="T122" fmla="*/ 693 w 717"/>
                  <a:gd name="T123" fmla="*/ 216 h 431"/>
                  <a:gd name="T124" fmla="*/ 693 w 717"/>
                  <a:gd name="T125" fmla="*/ 216 h 431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0" t="0" r="r" b="b"/>
                <a:pathLst>
                  <a:path w="717" h="431">
                    <a:moveTo>
                      <a:pt x="693" y="216"/>
                    </a:moveTo>
                    <a:lnTo>
                      <a:pt x="687" y="257"/>
                    </a:lnTo>
                    <a:lnTo>
                      <a:pt x="669" y="293"/>
                    </a:lnTo>
                    <a:lnTo>
                      <a:pt x="633" y="329"/>
                    </a:lnTo>
                    <a:lnTo>
                      <a:pt x="598" y="359"/>
                    </a:lnTo>
                    <a:lnTo>
                      <a:pt x="544" y="383"/>
                    </a:lnTo>
                    <a:lnTo>
                      <a:pt x="490" y="401"/>
                    </a:lnTo>
                    <a:lnTo>
                      <a:pt x="424" y="413"/>
                    </a:lnTo>
                    <a:lnTo>
                      <a:pt x="359" y="419"/>
                    </a:lnTo>
                    <a:lnTo>
                      <a:pt x="293" y="413"/>
                    </a:lnTo>
                    <a:lnTo>
                      <a:pt x="227" y="401"/>
                    </a:lnTo>
                    <a:lnTo>
                      <a:pt x="173" y="383"/>
                    </a:lnTo>
                    <a:lnTo>
                      <a:pt x="119" y="359"/>
                    </a:lnTo>
                    <a:lnTo>
                      <a:pt x="84" y="329"/>
                    </a:lnTo>
                    <a:lnTo>
                      <a:pt x="48" y="293"/>
                    </a:lnTo>
                    <a:lnTo>
                      <a:pt x="30" y="257"/>
                    </a:lnTo>
                    <a:lnTo>
                      <a:pt x="24" y="216"/>
                    </a:lnTo>
                    <a:lnTo>
                      <a:pt x="30" y="174"/>
                    </a:lnTo>
                    <a:lnTo>
                      <a:pt x="48" y="138"/>
                    </a:lnTo>
                    <a:lnTo>
                      <a:pt x="84" y="102"/>
                    </a:lnTo>
                    <a:lnTo>
                      <a:pt x="119" y="72"/>
                    </a:lnTo>
                    <a:lnTo>
                      <a:pt x="173" y="48"/>
                    </a:lnTo>
                    <a:lnTo>
                      <a:pt x="227" y="30"/>
                    </a:lnTo>
                    <a:lnTo>
                      <a:pt x="293" y="18"/>
                    </a:lnTo>
                    <a:lnTo>
                      <a:pt x="359" y="12"/>
                    </a:lnTo>
                    <a:lnTo>
                      <a:pt x="418" y="18"/>
                    </a:lnTo>
                    <a:lnTo>
                      <a:pt x="478" y="30"/>
                    </a:lnTo>
                    <a:lnTo>
                      <a:pt x="532" y="48"/>
                    </a:lnTo>
                    <a:lnTo>
                      <a:pt x="580" y="66"/>
                    </a:lnTo>
                    <a:lnTo>
                      <a:pt x="586" y="48"/>
                    </a:lnTo>
                    <a:lnTo>
                      <a:pt x="478" y="12"/>
                    </a:lnTo>
                    <a:lnTo>
                      <a:pt x="418" y="6"/>
                    </a:lnTo>
                    <a:lnTo>
                      <a:pt x="359" y="0"/>
                    </a:lnTo>
                    <a:lnTo>
                      <a:pt x="287" y="6"/>
                    </a:lnTo>
                    <a:lnTo>
                      <a:pt x="221" y="18"/>
                    </a:lnTo>
                    <a:lnTo>
                      <a:pt x="161" y="36"/>
                    </a:lnTo>
                    <a:lnTo>
                      <a:pt x="107" y="66"/>
                    </a:lnTo>
                    <a:lnTo>
                      <a:pt x="60" y="96"/>
                    </a:lnTo>
                    <a:lnTo>
                      <a:pt x="30" y="132"/>
                    </a:lnTo>
                    <a:lnTo>
                      <a:pt x="6" y="174"/>
                    </a:lnTo>
                    <a:lnTo>
                      <a:pt x="0" y="216"/>
                    </a:lnTo>
                    <a:lnTo>
                      <a:pt x="6" y="257"/>
                    </a:lnTo>
                    <a:lnTo>
                      <a:pt x="30" y="299"/>
                    </a:lnTo>
                    <a:lnTo>
                      <a:pt x="60" y="335"/>
                    </a:lnTo>
                    <a:lnTo>
                      <a:pt x="107" y="371"/>
                    </a:lnTo>
                    <a:lnTo>
                      <a:pt x="161" y="395"/>
                    </a:lnTo>
                    <a:lnTo>
                      <a:pt x="221" y="413"/>
                    </a:lnTo>
                    <a:lnTo>
                      <a:pt x="287" y="425"/>
                    </a:lnTo>
                    <a:lnTo>
                      <a:pt x="359" y="431"/>
                    </a:lnTo>
                    <a:lnTo>
                      <a:pt x="430" y="425"/>
                    </a:lnTo>
                    <a:lnTo>
                      <a:pt x="496" y="413"/>
                    </a:lnTo>
                    <a:lnTo>
                      <a:pt x="562" y="395"/>
                    </a:lnTo>
                    <a:lnTo>
                      <a:pt x="610" y="371"/>
                    </a:lnTo>
                    <a:lnTo>
                      <a:pt x="657" y="335"/>
                    </a:lnTo>
                    <a:lnTo>
                      <a:pt x="687" y="299"/>
                    </a:lnTo>
                    <a:lnTo>
                      <a:pt x="711" y="257"/>
                    </a:lnTo>
                    <a:lnTo>
                      <a:pt x="717" y="216"/>
                    </a:lnTo>
                    <a:lnTo>
                      <a:pt x="717" y="204"/>
                    </a:lnTo>
                    <a:lnTo>
                      <a:pt x="711" y="192"/>
                    </a:lnTo>
                    <a:lnTo>
                      <a:pt x="687" y="198"/>
                    </a:lnTo>
                    <a:lnTo>
                      <a:pt x="693" y="210"/>
                    </a:lnTo>
                    <a:lnTo>
                      <a:pt x="693" y="216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  <a:cs typeface="Arial" charset="0"/>
                </a:endParaRPr>
              </a:p>
            </p:txBody>
          </p:sp>
          <p:sp>
            <p:nvSpPr>
              <p:cNvPr id="30" name="Freeform 44"/>
              <p:cNvSpPr>
                <a:spLocks/>
              </p:cNvSpPr>
              <p:nvPr/>
            </p:nvSpPr>
            <p:spPr bwMode="hidden">
              <a:xfrm>
                <a:off x="4349" y="3510"/>
                <a:ext cx="909" cy="533"/>
              </a:xfrm>
              <a:custGeom>
                <a:avLst/>
                <a:gdLst/>
                <a:ahLst/>
                <a:cxnLst>
                  <a:cxn ang="0">
                    <a:pos x="616" y="0"/>
                  </a:cxn>
                  <a:cxn ang="0">
                    <a:pos x="616" y="18"/>
                  </a:cxn>
                  <a:cxn ang="0">
                    <a:pos x="724" y="60"/>
                  </a:cxn>
                  <a:cxn ang="0">
                    <a:pos x="765" y="84"/>
                  </a:cxn>
                  <a:cxn ang="0">
                    <a:pos x="807" y="114"/>
                  </a:cxn>
                  <a:cxn ang="0">
                    <a:pos x="837" y="144"/>
                  </a:cxn>
                  <a:cxn ang="0">
                    <a:pos x="861" y="180"/>
                  </a:cxn>
                  <a:cxn ang="0">
                    <a:pos x="873" y="216"/>
                  </a:cxn>
                  <a:cxn ang="0">
                    <a:pos x="879" y="258"/>
                  </a:cxn>
                  <a:cxn ang="0">
                    <a:pos x="873" y="311"/>
                  </a:cxn>
                  <a:cxn ang="0">
                    <a:pos x="843" y="359"/>
                  </a:cxn>
                  <a:cxn ang="0">
                    <a:pos x="807" y="401"/>
                  </a:cxn>
                  <a:cxn ang="0">
                    <a:pos x="753" y="443"/>
                  </a:cxn>
                  <a:cxn ang="0">
                    <a:pos x="694" y="473"/>
                  </a:cxn>
                  <a:cxn ang="0">
                    <a:pos x="622" y="497"/>
                  </a:cxn>
                  <a:cxn ang="0">
                    <a:pos x="538" y="509"/>
                  </a:cxn>
                  <a:cxn ang="0">
                    <a:pos x="455" y="515"/>
                  </a:cxn>
                  <a:cxn ang="0">
                    <a:pos x="371" y="509"/>
                  </a:cxn>
                  <a:cxn ang="0">
                    <a:pos x="287" y="497"/>
                  </a:cxn>
                  <a:cxn ang="0">
                    <a:pos x="215" y="473"/>
                  </a:cxn>
                  <a:cxn ang="0">
                    <a:pos x="156" y="443"/>
                  </a:cxn>
                  <a:cxn ang="0">
                    <a:pos x="102" y="401"/>
                  </a:cxn>
                  <a:cxn ang="0">
                    <a:pos x="66" y="359"/>
                  </a:cxn>
                  <a:cxn ang="0">
                    <a:pos x="36" y="311"/>
                  </a:cxn>
                  <a:cxn ang="0">
                    <a:pos x="30" y="258"/>
                  </a:cxn>
                  <a:cxn ang="0">
                    <a:pos x="36" y="222"/>
                  </a:cxn>
                  <a:cxn ang="0">
                    <a:pos x="48" y="186"/>
                  </a:cxn>
                  <a:cxn ang="0">
                    <a:pos x="66" y="156"/>
                  </a:cxn>
                  <a:cxn ang="0">
                    <a:pos x="90" y="126"/>
                  </a:cxn>
                  <a:cxn ang="0">
                    <a:pos x="66" y="114"/>
                  </a:cxn>
                  <a:cxn ang="0">
                    <a:pos x="36" y="144"/>
                  </a:cxn>
                  <a:cxn ang="0">
                    <a:pos x="18" y="180"/>
                  </a:cxn>
                  <a:cxn ang="0">
                    <a:pos x="6" y="216"/>
                  </a:cxn>
                  <a:cxn ang="0">
                    <a:pos x="0" y="258"/>
                  </a:cxn>
                  <a:cxn ang="0">
                    <a:pos x="12" y="311"/>
                  </a:cxn>
                  <a:cxn ang="0">
                    <a:pos x="36" y="365"/>
                  </a:cxn>
                  <a:cxn ang="0">
                    <a:pos x="78" y="413"/>
                  </a:cxn>
                  <a:cxn ang="0">
                    <a:pos x="132" y="449"/>
                  </a:cxn>
                  <a:cxn ang="0">
                    <a:pos x="203" y="485"/>
                  </a:cxn>
                  <a:cxn ang="0">
                    <a:pos x="275" y="509"/>
                  </a:cxn>
                  <a:cxn ang="0">
                    <a:pos x="365" y="527"/>
                  </a:cxn>
                  <a:cxn ang="0">
                    <a:pos x="455" y="533"/>
                  </a:cxn>
                  <a:cxn ang="0">
                    <a:pos x="544" y="527"/>
                  </a:cxn>
                  <a:cxn ang="0">
                    <a:pos x="634" y="509"/>
                  </a:cxn>
                  <a:cxn ang="0">
                    <a:pos x="712" y="485"/>
                  </a:cxn>
                  <a:cxn ang="0">
                    <a:pos x="777" y="449"/>
                  </a:cxn>
                  <a:cxn ang="0">
                    <a:pos x="831" y="413"/>
                  </a:cxn>
                  <a:cxn ang="0">
                    <a:pos x="873" y="365"/>
                  </a:cxn>
                  <a:cxn ang="0">
                    <a:pos x="897" y="311"/>
                  </a:cxn>
                  <a:cxn ang="0">
                    <a:pos x="909" y="258"/>
                  </a:cxn>
                  <a:cxn ang="0">
                    <a:pos x="903" y="216"/>
                  </a:cxn>
                  <a:cxn ang="0">
                    <a:pos x="885" y="174"/>
                  </a:cxn>
                  <a:cxn ang="0">
                    <a:pos x="861" y="132"/>
                  </a:cxn>
                  <a:cxn ang="0">
                    <a:pos x="825" y="102"/>
                  </a:cxn>
                  <a:cxn ang="0">
                    <a:pos x="783" y="66"/>
                  </a:cxn>
                  <a:cxn ang="0">
                    <a:pos x="735" y="42"/>
                  </a:cxn>
                  <a:cxn ang="0">
                    <a:pos x="616" y="0"/>
                  </a:cxn>
                  <a:cxn ang="0">
                    <a:pos x="616" y="0"/>
                  </a:cxn>
                </a:cxnLst>
                <a:rect l="0" t="0" r="r" b="b"/>
                <a:pathLst>
                  <a:path w="909" h="533">
                    <a:moveTo>
                      <a:pt x="616" y="0"/>
                    </a:moveTo>
                    <a:lnTo>
                      <a:pt x="616" y="18"/>
                    </a:lnTo>
                    <a:lnTo>
                      <a:pt x="724" y="60"/>
                    </a:lnTo>
                    <a:lnTo>
                      <a:pt x="765" y="84"/>
                    </a:lnTo>
                    <a:lnTo>
                      <a:pt x="807" y="114"/>
                    </a:lnTo>
                    <a:lnTo>
                      <a:pt x="837" y="144"/>
                    </a:lnTo>
                    <a:lnTo>
                      <a:pt x="861" y="180"/>
                    </a:lnTo>
                    <a:lnTo>
                      <a:pt x="873" y="216"/>
                    </a:lnTo>
                    <a:lnTo>
                      <a:pt x="879" y="258"/>
                    </a:lnTo>
                    <a:lnTo>
                      <a:pt x="873" y="311"/>
                    </a:lnTo>
                    <a:lnTo>
                      <a:pt x="843" y="359"/>
                    </a:lnTo>
                    <a:lnTo>
                      <a:pt x="807" y="401"/>
                    </a:lnTo>
                    <a:lnTo>
                      <a:pt x="753" y="443"/>
                    </a:lnTo>
                    <a:lnTo>
                      <a:pt x="694" y="473"/>
                    </a:lnTo>
                    <a:lnTo>
                      <a:pt x="622" y="497"/>
                    </a:lnTo>
                    <a:lnTo>
                      <a:pt x="538" y="509"/>
                    </a:lnTo>
                    <a:lnTo>
                      <a:pt x="455" y="515"/>
                    </a:lnTo>
                    <a:lnTo>
                      <a:pt x="371" y="509"/>
                    </a:lnTo>
                    <a:lnTo>
                      <a:pt x="287" y="497"/>
                    </a:lnTo>
                    <a:lnTo>
                      <a:pt x="215" y="473"/>
                    </a:lnTo>
                    <a:lnTo>
                      <a:pt x="156" y="443"/>
                    </a:lnTo>
                    <a:lnTo>
                      <a:pt x="102" y="401"/>
                    </a:lnTo>
                    <a:lnTo>
                      <a:pt x="66" y="359"/>
                    </a:lnTo>
                    <a:lnTo>
                      <a:pt x="36" y="311"/>
                    </a:lnTo>
                    <a:lnTo>
                      <a:pt x="30" y="258"/>
                    </a:lnTo>
                    <a:lnTo>
                      <a:pt x="36" y="222"/>
                    </a:lnTo>
                    <a:lnTo>
                      <a:pt x="48" y="186"/>
                    </a:lnTo>
                    <a:lnTo>
                      <a:pt x="66" y="156"/>
                    </a:lnTo>
                    <a:lnTo>
                      <a:pt x="90" y="126"/>
                    </a:lnTo>
                    <a:lnTo>
                      <a:pt x="66" y="114"/>
                    </a:lnTo>
                    <a:lnTo>
                      <a:pt x="36" y="144"/>
                    </a:lnTo>
                    <a:lnTo>
                      <a:pt x="18" y="180"/>
                    </a:lnTo>
                    <a:lnTo>
                      <a:pt x="6" y="216"/>
                    </a:lnTo>
                    <a:lnTo>
                      <a:pt x="0" y="258"/>
                    </a:lnTo>
                    <a:lnTo>
                      <a:pt x="12" y="311"/>
                    </a:lnTo>
                    <a:lnTo>
                      <a:pt x="36" y="365"/>
                    </a:lnTo>
                    <a:lnTo>
                      <a:pt x="78" y="413"/>
                    </a:lnTo>
                    <a:lnTo>
                      <a:pt x="132" y="449"/>
                    </a:lnTo>
                    <a:lnTo>
                      <a:pt x="203" y="485"/>
                    </a:lnTo>
                    <a:lnTo>
                      <a:pt x="275" y="509"/>
                    </a:lnTo>
                    <a:lnTo>
                      <a:pt x="365" y="527"/>
                    </a:lnTo>
                    <a:lnTo>
                      <a:pt x="455" y="533"/>
                    </a:lnTo>
                    <a:lnTo>
                      <a:pt x="544" y="527"/>
                    </a:lnTo>
                    <a:lnTo>
                      <a:pt x="634" y="509"/>
                    </a:lnTo>
                    <a:lnTo>
                      <a:pt x="712" y="485"/>
                    </a:lnTo>
                    <a:lnTo>
                      <a:pt x="777" y="449"/>
                    </a:lnTo>
                    <a:lnTo>
                      <a:pt x="831" y="413"/>
                    </a:lnTo>
                    <a:lnTo>
                      <a:pt x="873" y="365"/>
                    </a:lnTo>
                    <a:lnTo>
                      <a:pt x="897" y="311"/>
                    </a:lnTo>
                    <a:lnTo>
                      <a:pt x="909" y="258"/>
                    </a:lnTo>
                    <a:lnTo>
                      <a:pt x="903" y="216"/>
                    </a:lnTo>
                    <a:lnTo>
                      <a:pt x="885" y="174"/>
                    </a:lnTo>
                    <a:lnTo>
                      <a:pt x="861" y="132"/>
                    </a:lnTo>
                    <a:lnTo>
                      <a:pt x="825" y="102"/>
                    </a:lnTo>
                    <a:lnTo>
                      <a:pt x="783" y="66"/>
                    </a:lnTo>
                    <a:lnTo>
                      <a:pt x="735" y="42"/>
                    </a:lnTo>
                    <a:lnTo>
                      <a:pt x="616" y="0"/>
                    </a:lnTo>
                    <a:lnTo>
                      <a:pt x="616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  <a:cs typeface="Arial" charset="0"/>
                </a:endParaRPr>
              </a:p>
            </p:txBody>
          </p:sp>
          <p:sp>
            <p:nvSpPr>
              <p:cNvPr id="31" name="Freeform 45"/>
              <p:cNvSpPr>
                <a:spLocks/>
              </p:cNvSpPr>
              <p:nvPr/>
            </p:nvSpPr>
            <p:spPr bwMode="hidden">
              <a:xfrm>
                <a:off x="4564" y="3492"/>
                <a:ext cx="365" cy="66"/>
              </a:xfrm>
              <a:custGeom>
                <a:avLst/>
                <a:gdLst/>
                <a:ahLst/>
                <a:cxnLst>
                  <a:cxn ang="0">
                    <a:pos x="240" y="18"/>
                  </a:cxn>
                  <a:cxn ang="0">
                    <a:pos x="299" y="24"/>
                  </a:cxn>
                  <a:cxn ang="0">
                    <a:pos x="359" y="30"/>
                  </a:cxn>
                  <a:cxn ang="0">
                    <a:pos x="365" y="12"/>
                  </a:cxn>
                  <a:cxn ang="0">
                    <a:pos x="305" y="6"/>
                  </a:cxn>
                  <a:cxn ang="0">
                    <a:pos x="240" y="0"/>
                  </a:cxn>
                  <a:cxn ang="0">
                    <a:pos x="174" y="6"/>
                  </a:cxn>
                  <a:cxn ang="0">
                    <a:pos x="114" y="12"/>
                  </a:cxn>
                  <a:cxn ang="0">
                    <a:pos x="0" y="42"/>
                  </a:cxn>
                  <a:cxn ang="0">
                    <a:pos x="0" y="66"/>
                  </a:cxn>
                  <a:cxn ang="0">
                    <a:pos x="54" y="48"/>
                  </a:cxn>
                  <a:cxn ang="0">
                    <a:pos x="114" y="30"/>
                  </a:cxn>
                  <a:cxn ang="0">
                    <a:pos x="174" y="24"/>
                  </a:cxn>
                  <a:cxn ang="0">
                    <a:pos x="240" y="18"/>
                  </a:cxn>
                  <a:cxn ang="0">
                    <a:pos x="240" y="18"/>
                  </a:cxn>
                </a:cxnLst>
                <a:rect l="0" t="0" r="r" b="b"/>
                <a:pathLst>
                  <a:path w="365" h="66">
                    <a:moveTo>
                      <a:pt x="240" y="18"/>
                    </a:moveTo>
                    <a:lnTo>
                      <a:pt x="299" y="24"/>
                    </a:lnTo>
                    <a:lnTo>
                      <a:pt x="359" y="30"/>
                    </a:lnTo>
                    <a:lnTo>
                      <a:pt x="365" y="12"/>
                    </a:lnTo>
                    <a:lnTo>
                      <a:pt x="305" y="6"/>
                    </a:lnTo>
                    <a:lnTo>
                      <a:pt x="240" y="0"/>
                    </a:lnTo>
                    <a:lnTo>
                      <a:pt x="174" y="6"/>
                    </a:lnTo>
                    <a:lnTo>
                      <a:pt x="114" y="12"/>
                    </a:lnTo>
                    <a:lnTo>
                      <a:pt x="0" y="42"/>
                    </a:lnTo>
                    <a:lnTo>
                      <a:pt x="0" y="66"/>
                    </a:lnTo>
                    <a:lnTo>
                      <a:pt x="54" y="48"/>
                    </a:lnTo>
                    <a:lnTo>
                      <a:pt x="114" y="30"/>
                    </a:lnTo>
                    <a:lnTo>
                      <a:pt x="174" y="24"/>
                    </a:lnTo>
                    <a:lnTo>
                      <a:pt x="240" y="18"/>
                    </a:lnTo>
                    <a:lnTo>
                      <a:pt x="240" y="1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  <a:cs typeface="Arial" charset="0"/>
                </a:endParaRPr>
              </a:p>
            </p:txBody>
          </p:sp>
          <p:sp>
            <p:nvSpPr>
              <p:cNvPr id="32" name="Freeform 46"/>
              <p:cNvSpPr>
                <a:spLocks/>
              </p:cNvSpPr>
              <p:nvPr/>
            </p:nvSpPr>
            <p:spPr bwMode="hidden">
              <a:xfrm>
                <a:off x="4463" y="3558"/>
                <a:ext cx="66" cy="48"/>
              </a:xfrm>
              <a:custGeom>
                <a:avLst/>
                <a:gdLst/>
                <a:ahLst/>
                <a:cxnLst>
                  <a:cxn ang="0">
                    <a:pos x="66" y="18"/>
                  </a:cxn>
                  <a:cxn ang="0">
                    <a:pos x="48" y="0"/>
                  </a:cxn>
                  <a:cxn ang="0">
                    <a:pos x="24" y="12"/>
                  </a:cxn>
                  <a:cxn ang="0">
                    <a:pos x="0" y="30"/>
                  </a:cxn>
                  <a:cxn ang="0">
                    <a:pos x="12" y="48"/>
                  </a:cxn>
                  <a:cxn ang="0">
                    <a:pos x="42" y="30"/>
                  </a:cxn>
                  <a:cxn ang="0">
                    <a:pos x="66" y="18"/>
                  </a:cxn>
                  <a:cxn ang="0">
                    <a:pos x="66" y="18"/>
                  </a:cxn>
                </a:cxnLst>
                <a:rect l="0" t="0" r="r" b="b"/>
                <a:pathLst>
                  <a:path w="66" h="48">
                    <a:moveTo>
                      <a:pt x="66" y="18"/>
                    </a:moveTo>
                    <a:lnTo>
                      <a:pt x="48" y="0"/>
                    </a:lnTo>
                    <a:lnTo>
                      <a:pt x="24" y="12"/>
                    </a:lnTo>
                    <a:lnTo>
                      <a:pt x="0" y="30"/>
                    </a:lnTo>
                    <a:lnTo>
                      <a:pt x="12" y="48"/>
                    </a:lnTo>
                    <a:lnTo>
                      <a:pt x="42" y="30"/>
                    </a:lnTo>
                    <a:lnTo>
                      <a:pt x="66" y="18"/>
                    </a:lnTo>
                    <a:lnTo>
                      <a:pt x="66" y="1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  <a:cs typeface="Arial" charset="0"/>
                </a:endParaRPr>
              </a:p>
            </p:txBody>
          </p:sp>
          <p:sp>
            <p:nvSpPr>
              <p:cNvPr id="33" name="Oval 47"/>
              <p:cNvSpPr>
                <a:spLocks noChangeArrowheads="1"/>
              </p:cNvSpPr>
              <p:nvPr/>
            </p:nvSpPr>
            <p:spPr bwMode="hidden">
              <a:xfrm>
                <a:off x="4546" y="3608"/>
                <a:ext cx="518" cy="31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  <a:cs typeface="Arial" charset="0"/>
                </a:endParaRPr>
              </a:p>
            </p:txBody>
          </p:sp>
          <p:sp>
            <p:nvSpPr>
              <p:cNvPr id="34" name="Oval 48"/>
              <p:cNvSpPr>
                <a:spLocks noChangeArrowheads="1"/>
              </p:cNvSpPr>
              <p:nvPr/>
            </p:nvSpPr>
            <p:spPr bwMode="hidden">
              <a:xfrm>
                <a:off x="4578" y="3630"/>
                <a:ext cx="446" cy="271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  <a:cs typeface="Arial" charset="0"/>
                </a:endParaRPr>
              </a:p>
            </p:txBody>
          </p:sp>
          <p:sp>
            <p:nvSpPr>
              <p:cNvPr id="35" name="Oval 49"/>
              <p:cNvSpPr>
                <a:spLocks noChangeArrowheads="1"/>
              </p:cNvSpPr>
              <p:nvPr/>
            </p:nvSpPr>
            <p:spPr bwMode="hidden">
              <a:xfrm>
                <a:off x="4610" y="3650"/>
                <a:ext cx="386" cy="233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  <a:cs typeface="Arial" charset="0"/>
                </a:endParaRPr>
              </a:p>
            </p:txBody>
          </p:sp>
          <p:sp>
            <p:nvSpPr>
              <p:cNvPr id="36" name="Oval 50"/>
              <p:cNvSpPr>
                <a:spLocks noChangeArrowheads="1"/>
              </p:cNvSpPr>
              <p:nvPr/>
            </p:nvSpPr>
            <p:spPr bwMode="hidden">
              <a:xfrm>
                <a:off x="4654" y="3678"/>
                <a:ext cx="298" cy="177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  <a:cs typeface="Arial" charset="0"/>
                </a:endParaRPr>
              </a:p>
            </p:txBody>
          </p:sp>
          <p:sp>
            <p:nvSpPr>
              <p:cNvPr id="37" name="Oval 51"/>
              <p:cNvSpPr>
                <a:spLocks noChangeArrowheads="1"/>
              </p:cNvSpPr>
              <p:nvPr/>
            </p:nvSpPr>
            <p:spPr bwMode="hidden">
              <a:xfrm>
                <a:off x="4690" y="3698"/>
                <a:ext cx="222" cy="139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  <a:cs typeface="Arial" charset="0"/>
                </a:endParaRPr>
              </a:p>
            </p:txBody>
          </p:sp>
          <p:sp>
            <p:nvSpPr>
              <p:cNvPr id="38" name="Oval 52"/>
              <p:cNvSpPr>
                <a:spLocks noChangeArrowheads="1"/>
              </p:cNvSpPr>
              <p:nvPr/>
            </p:nvSpPr>
            <p:spPr bwMode="hidden">
              <a:xfrm>
                <a:off x="4738" y="3728"/>
                <a:ext cx="126" cy="81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  <a:cs typeface="Arial" charset="0"/>
                </a:endParaRPr>
              </a:p>
            </p:txBody>
          </p:sp>
        </p:grpSp>
        <p:grpSp>
          <p:nvGrpSpPr>
            <p:cNvPr id="9" name="Group 53"/>
            <p:cNvGrpSpPr>
              <a:grpSpLocks/>
            </p:cNvGrpSpPr>
            <p:nvPr userDrawn="1"/>
          </p:nvGrpSpPr>
          <p:grpSpPr bwMode="auto">
            <a:xfrm>
              <a:off x="5280" y="3024"/>
              <a:ext cx="425" cy="258"/>
              <a:chOff x="5280" y="3024"/>
              <a:chExt cx="425" cy="258"/>
            </a:xfrm>
          </p:grpSpPr>
          <p:sp>
            <p:nvSpPr>
              <p:cNvPr id="10" name="Freeform 54"/>
              <p:cNvSpPr>
                <a:spLocks/>
              </p:cNvSpPr>
              <p:nvPr/>
            </p:nvSpPr>
            <p:spPr bwMode="hidden">
              <a:xfrm>
                <a:off x="5280" y="3186"/>
                <a:ext cx="383" cy="96"/>
              </a:xfrm>
              <a:custGeom>
                <a:avLst/>
                <a:gdLst>
                  <a:gd name="T0" fmla="*/ 226 w 382"/>
                  <a:gd name="T1" fmla="*/ 96 h 96"/>
                  <a:gd name="T2" fmla="*/ 143 w 382"/>
                  <a:gd name="T3" fmla="*/ 90 h 96"/>
                  <a:gd name="T4" fmla="*/ 83 w 382"/>
                  <a:gd name="T5" fmla="*/ 66 h 96"/>
                  <a:gd name="T6" fmla="*/ 35 w 382"/>
                  <a:gd name="T7" fmla="*/ 36 h 96"/>
                  <a:gd name="T8" fmla="*/ 6 w 382"/>
                  <a:gd name="T9" fmla="*/ 0 h 96"/>
                  <a:gd name="T10" fmla="*/ 0 w 382"/>
                  <a:gd name="T11" fmla="*/ 6 h 96"/>
                  <a:gd name="T12" fmla="*/ 29 w 382"/>
                  <a:gd name="T13" fmla="*/ 42 h 96"/>
                  <a:gd name="T14" fmla="*/ 77 w 382"/>
                  <a:gd name="T15" fmla="*/ 72 h 96"/>
                  <a:gd name="T16" fmla="*/ 137 w 382"/>
                  <a:gd name="T17" fmla="*/ 90 h 96"/>
                  <a:gd name="T18" fmla="*/ 226 w 382"/>
                  <a:gd name="T19" fmla="*/ 96 h 96"/>
                  <a:gd name="T20" fmla="*/ 280 w 382"/>
                  <a:gd name="T21" fmla="*/ 90 h 96"/>
                  <a:gd name="T22" fmla="*/ 328 w 382"/>
                  <a:gd name="T23" fmla="*/ 84 h 96"/>
                  <a:gd name="T24" fmla="*/ 369 w 382"/>
                  <a:gd name="T25" fmla="*/ 66 h 96"/>
                  <a:gd name="T26" fmla="*/ 399 w 382"/>
                  <a:gd name="T27" fmla="*/ 42 h 96"/>
                  <a:gd name="T28" fmla="*/ 393 w 382"/>
                  <a:gd name="T29" fmla="*/ 42 h 96"/>
                  <a:gd name="T30" fmla="*/ 363 w 382"/>
                  <a:gd name="T31" fmla="*/ 66 h 96"/>
                  <a:gd name="T32" fmla="*/ 322 w 382"/>
                  <a:gd name="T33" fmla="*/ 78 h 96"/>
                  <a:gd name="T34" fmla="*/ 280 w 382"/>
                  <a:gd name="T35" fmla="*/ 90 h 96"/>
                  <a:gd name="T36" fmla="*/ 226 w 382"/>
                  <a:gd name="T37" fmla="*/ 96 h 96"/>
                  <a:gd name="T38" fmla="*/ 226 w 382"/>
                  <a:gd name="T39" fmla="*/ 96 h 9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382" h="96">
                    <a:moveTo>
                      <a:pt x="209" y="96"/>
                    </a:moveTo>
                    <a:lnTo>
                      <a:pt x="143" y="90"/>
                    </a:lnTo>
                    <a:lnTo>
                      <a:pt x="83" y="66"/>
                    </a:lnTo>
                    <a:lnTo>
                      <a:pt x="35" y="36"/>
                    </a:lnTo>
                    <a:lnTo>
                      <a:pt x="6" y="0"/>
                    </a:lnTo>
                    <a:lnTo>
                      <a:pt x="0" y="6"/>
                    </a:lnTo>
                    <a:lnTo>
                      <a:pt x="29" y="42"/>
                    </a:lnTo>
                    <a:lnTo>
                      <a:pt x="77" y="72"/>
                    </a:lnTo>
                    <a:lnTo>
                      <a:pt x="137" y="90"/>
                    </a:lnTo>
                    <a:lnTo>
                      <a:pt x="209" y="96"/>
                    </a:lnTo>
                    <a:lnTo>
                      <a:pt x="263" y="90"/>
                    </a:lnTo>
                    <a:lnTo>
                      <a:pt x="311" y="84"/>
                    </a:lnTo>
                    <a:lnTo>
                      <a:pt x="352" y="66"/>
                    </a:lnTo>
                    <a:lnTo>
                      <a:pt x="382" y="42"/>
                    </a:lnTo>
                    <a:lnTo>
                      <a:pt x="376" y="42"/>
                    </a:lnTo>
                    <a:lnTo>
                      <a:pt x="346" y="66"/>
                    </a:lnTo>
                    <a:lnTo>
                      <a:pt x="305" y="78"/>
                    </a:lnTo>
                    <a:lnTo>
                      <a:pt x="263" y="90"/>
                    </a:lnTo>
                    <a:lnTo>
                      <a:pt x="209" y="9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  <a:cs typeface="Arial" charset="0"/>
                </a:endParaRPr>
              </a:p>
            </p:txBody>
          </p:sp>
          <p:sp>
            <p:nvSpPr>
              <p:cNvPr id="11" name="Freeform 55"/>
              <p:cNvSpPr>
                <a:spLocks/>
              </p:cNvSpPr>
              <p:nvPr/>
            </p:nvSpPr>
            <p:spPr bwMode="hidden">
              <a:xfrm>
                <a:off x="5315" y="3024"/>
                <a:ext cx="258" cy="54"/>
              </a:xfrm>
              <a:custGeom>
                <a:avLst/>
                <a:gdLst>
                  <a:gd name="T0" fmla="*/ 174 w 258"/>
                  <a:gd name="T1" fmla="*/ 0 h 54"/>
                  <a:gd name="T2" fmla="*/ 216 w 258"/>
                  <a:gd name="T3" fmla="*/ 6 h 54"/>
                  <a:gd name="T4" fmla="*/ 258 w 258"/>
                  <a:gd name="T5" fmla="*/ 12 h 54"/>
                  <a:gd name="T6" fmla="*/ 252 w 258"/>
                  <a:gd name="T7" fmla="*/ 6 h 54"/>
                  <a:gd name="T8" fmla="*/ 216 w 258"/>
                  <a:gd name="T9" fmla="*/ 0 h 54"/>
                  <a:gd name="T10" fmla="*/ 174 w 258"/>
                  <a:gd name="T11" fmla="*/ 0 h 54"/>
                  <a:gd name="T12" fmla="*/ 120 w 258"/>
                  <a:gd name="T13" fmla="*/ 6 h 54"/>
                  <a:gd name="T14" fmla="*/ 78 w 258"/>
                  <a:gd name="T15" fmla="*/ 12 h 54"/>
                  <a:gd name="T16" fmla="*/ 36 w 258"/>
                  <a:gd name="T17" fmla="*/ 30 h 54"/>
                  <a:gd name="T18" fmla="*/ 0 w 258"/>
                  <a:gd name="T19" fmla="*/ 48 h 54"/>
                  <a:gd name="T20" fmla="*/ 6 w 258"/>
                  <a:gd name="T21" fmla="*/ 54 h 54"/>
                  <a:gd name="T22" fmla="*/ 36 w 258"/>
                  <a:gd name="T23" fmla="*/ 36 h 54"/>
                  <a:gd name="T24" fmla="*/ 78 w 258"/>
                  <a:gd name="T25" fmla="*/ 18 h 54"/>
                  <a:gd name="T26" fmla="*/ 120 w 258"/>
                  <a:gd name="T27" fmla="*/ 6 h 54"/>
                  <a:gd name="T28" fmla="*/ 174 w 258"/>
                  <a:gd name="T29" fmla="*/ 0 h 54"/>
                  <a:gd name="T30" fmla="*/ 174 w 258"/>
                  <a:gd name="T31" fmla="*/ 0 h 54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258" h="54">
                    <a:moveTo>
                      <a:pt x="174" y="0"/>
                    </a:moveTo>
                    <a:lnTo>
                      <a:pt x="216" y="6"/>
                    </a:lnTo>
                    <a:lnTo>
                      <a:pt x="258" y="12"/>
                    </a:lnTo>
                    <a:lnTo>
                      <a:pt x="252" y="6"/>
                    </a:lnTo>
                    <a:lnTo>
                      <a:pt x="216" y="0"/>
                    </a:lnTo>
                    <a:lnTo>
                      <a:pt x="174" y="0"/>
                    </a:lnTo>
                    <a:lnTo>
                      <a:pt x="120" y="6"/>
                    </a:lnTo>
                    <a:lnTo>
                      <a:pt x="78" y="12"/>
                    </a:lnTo>
                    <a:lnTo>
                      <a:pt x="36" y="30"/>
                    </a:lnTo>
                    <a:lnTo>
                      <a:pt x="0" y="48"/>
                    </a:lnTo>
                    <a:lnTo>
                      <a:pt x="6" y="54"/>
                    </a:lnTo>
                    <a:lnTo>
                      <a:pt x="36" y="36"/>
                    </a:lnTo>
                    <a:lnTo>
                      <a:pt x="78" y="18"/>
                    </a:lnTo>
                    <a:lnTo>
                      <a:pt x="120" y="6"/>
                    </a:lnTo>
                    <a:lnTo>
                      <a:pt x="17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  <a:cs typeface="Arial" charset="0"/>
                </a:endParaRPr>
              </a:p>
            </p:txBody>
          </p:sp>
          <p:sp>
            <p:nvSpPr>
              <p:cNvPr id="12" name="Freeform 56"/>
              <p:cNvSpPr>
                <a:spLocks/>
              </p:cNvSpPr>
              <p:nvPr/>
            </p:nvSpPr>
            <p:spPr bwMode="hidden">
              <a:xfrm>
                <a:off x="5645" y="3066"/>
                <a:ext cx="60" cy="156"/>
              </a:xfrm>
              <a:custGeom>
                <a:avLst/>
                <a:gdLst>
                  <a:gd name="T0" fmla="*/ 54 w 60"/>
                  <a:gd name="T1" fmla="*/ 90 h 156"/>
                  <a:gd name="T2" fmla="*/ 48 w 60"/>
                  <a:gd name="T3" fmla="*/ 126 h 156"/>
                  <a:gd name="T4" fmla="*/ 24 w 60"/>
                  <a:gd name="T5" fmla="*/ 156 h 156"/>
                  <a:gd name="T6" fmla="*/ 30 w 60"/>
                  <a:gd name="T7" fmla="*/ 156 h 156"/>
                  <a:gd name="T8" fmla="*/ 54 w 60"/>
                  <a:gd name="T9" fmla="*/ 126 h 156"/>
                  <a:gd name="T10" fmla="*/ 60 w 60"/>
                  <a:gd name="T11" fmla="*/ 90 h 156"/>
                  <a:gd name="T12" fmla="*/ 54 w 60"/>
                  <a:gd name="T13" fmla="*/ 66 h 156"/>
                  <a:gd name="T14" fmla="*/ 48 w 60"/>
                  <a:gd name="T15" fmla="*/ 42 h 156"/>
                  <a:gd name="T16" fmla="*/ 30 w 60"/>
                  <a:gd name="T17" fmla="*/ 18 h 156"/>
                  <a:gd name="T18" fmla="*/ 6 w 60"/>
                  <a:gd name="T19" fmla="*/ 0 h 156"/>
                  <a:gd name="T20" fmla="*/ 0 w 60"/>
                  <a:gd name="T21" fmla="*/ 6 h 156"/>
                  <a:gd name="T22" fmla="*/ 24 w 60"/>
                  <a:gd name="T23" fmla="*/ 24 h 156"/>
                  <a:gd name="T24" fmla="*/ 42 w 60"/>
                  <a:gd name="T25" fmla="*/ 42 h 156"/>
                  <a:gd name="T26" fmla="*/ 48 w 60"/>
                  <a:gd name="T27" fmla="*/ 66 h 156"/>
                  <a:gd name="T28" fmla="*/ 54 w 60"/>
                  <a:gd name="T29" fmla="*/ 90 h 156"/>
                  <a:gd name="T30" fmla="*/ 54 w 60"/>
                  <a:gd name="T31" fmla="*/ 90 h 15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60" h="156">
                    <a:moveTo>
                      <a:pt x="54" y="90"/>
                    </a:moveTo>
                    <a:lnTo>
                      <a:pt x="48" y="126"/>
                    </a:lnTo>
                    <a:lnTo>
                      <a:pt x="24" y="156"/>
                    </a:lnTo>
                    <a:lnTo>
                      <a:pt x="30" y="156"/>
                    </a:lnTo>
                    <a:lnTo>
                      <a:pt x="54" y="126"/>
                    </a:lnTo>
                    <a:lnTo>
                      <a:pt x="60" y="90"/>
                    </a:lnTo>
                    <a:lnTo>
                      <a:pt x="54" y="66"/>
                    </a:lnTo>
                    <a:lnTo>
                      <a:pt x="48" y="42"/>
                    </a:lnTo>
                    <a:lnTo>
                      <a:pt x="30" y="18"/>
                    </a:lnTo>
                    <a:lnTo>
                      <a:pt x="6" y="0"/>
                    </a:lnTo>
                    <a:lnTo>
                      <a:pt x="0" y="6"/>
                    </a:lnTo>
                    <a:lnTo>
                      <a:pt x="24" y="24"/>
                    </a:lnTo>
                    <a:lnTo>
                      <a:pt x="42" y="42"/>
                    </a:lnTo>
                    <a:lnTo>
                      <a:pt x="48" y="66"/>
                    </a:lnTo>
                    <a:lnTo>
                      <a:pt x="54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  <a:cs typeface="Arial" charset="0"/>
                </a:endParaRPr>
              </a:p>
            </p:txBody>
          </p:sp>
          <p:sp>
            <p:nvSpPr>
              <p:cNvPr id="13" name="Freeform 57"/>
              <p:cNvSpPr>
                <a:spLocks/>
              </p:cNvSpPr>
              <p:nvPr/>
            </p:nvSpPr>
            <p:spPr bwMode="hidden">
              <a:xfrm>
                <a:off x="5375" y="3246"/>
                <a:ext cx="192" cy="18"/>
              </a:xfrm>
              <a:custGeom>
                <a:avLst/>
                <a:gdLst>
                  <a:gd name="T0" fmla="*/ 114 w 192"/>
                  <a:gd name="T1" fmla="*/ 12 h 18"/>
                  <a:gd name="T2" fmla="*/ 72 w 192"/>
                  <a:gd name="T3" fmla="*/ 6 h 18"/>
                  <a:gd name="T4" fmla="*/ 30 w 192"/>
                  <a:gd name="T5" fmla="*/ 0 h 18"/>
                  <a:gd name="T6" fmla="*/ 0 w 192"/>
                  <a:gd name="T7" fmla="*/ 0 h 18"/>
                  <a:gd name="T8" fmla="*/ 54 w 192"/>
                  <a:gd name="T9" fmla="*/ 12 h 18"/>
                  <a:gd name="T10" fmla="*/ 114 w 192"/>
                  <a:gd name="T11" fmla="*/ 18 h 18"/>
                  <a:gd name="T12" fmla="*/ 156 w 192"/>
                  <a:gd name="T13" fmla="*/ 18 h 18"/>
                  <a:gd name="T14" fmla="*/ 192 w 192"/>
                  <a:gd name="T15" fmla="*/ 12 h 18"/>
                  <a:gd name="T16" fmla="*/ 186 w 192"/>
                  <a:gd name="T17" fmla="*/ 0 h 18"/>
                  <a:gd name="T18" fmla="*/ 150 w 192"/>
                  <a:gd name="T19" fmla="*/ 6 h 18"/>
                  <a:gd name="T20" fmla="*/ 114 w 192"/>
                  <a:gd name="T21" fmla="*/ 12 h 18"/>
                  <a:gd name="T22" fmla="*/ 114 w 192"/>
                  <a:gd name="T23" fmla="*/ 12 h 18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92" h="18">
                    <a:moveTo>
                      <a:pt x="114" y="12"/>
                    </a:moveTo>
                    <a:lnTo>
                      <a:pt x="72" y="6"/>
                    </a:lnTo>
                    <a:lnTo>
                      <a:pt x="30" y="0"/>
                    </a:lnTo>
                    <a:lnTo>
                      <a:pt x="0" y="0"/>
                    </a:lnTo>
                    <a:lnTo>
                      <a:pt x="54" y="12"/>
                    </a:lnTo>
                    <a:lnTo>
                      <a:pt x="114" y="18"/>
                    </a:lnTo>
                    <a:lnTo>
                      <a:pt x="156" y="18"/>
                    </a:lnTo>
                    <a:lnTo>
                      <a:pt x="192" y="12"/>
                    </a:lnTo>
                    <a:lnTo>
                      <a:pt x="186" y="0"/>
                    </a:lnTo>
                    <a:lnTo>
                      <a:pt x="150" y="6"/>
                    </a:lnTo>
                    <a:lnTo>
                      <a:pt x="114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  <a:cs typeface="Arial" charset="0"/>
                </a:endParaRPr>
              </a:p>
            </p:txBody>
          </p:sp>
          <p:sp>
            <p:nvSpPr>
              <p:cNvPr id="14" name="Freeform 58"/>
              <p:cNvSpPr>
                <a:spLocks/>
              </p:cNvSpPr>
              <p:nvPr/>
            </p:nvSpPr>
            <p:spPr bwMode="hidden">
              <a:xfrm>
                <a:off x="5304" y="3042"/>
                <a:ext cx="161" cy="186"/>
              </a:xfrm>
              <a:custGeom>
                <a:avLst/>
                <a:gdLst>
                  <a:gd name="T0" fmla="*/ 11 w 161"/>
                  <a:gd name="T1" fmla="*/ 114 h 186"/>
                  <a:gd name="T2" fmla="*/ 17 w 161"/>
                  <a:gd name="T3" fmla="*/ 96 h 186"/>
                  <a:gd name="T4" fmla="*/ 23 w 161"/>
                  <a:gd name="T5" fmla="*/ 78 h 186"/>
                  <a:gd name="T6" fmla="*/ 53 w 161"/>
                  <a:gd name="T7" fmla="*/ 42 h 186"/>
                  <a:gd name="T8" fmla="*/ 101 w 161"/>
                  <a:gd name="T9" fmla="*/ 18 h 186"/>
                  <a:gd name="T10" fmla="*/ 155 w 161"/>
                  <a:gd name="T11" fmla="*/ 6 h 186"/>
                  <a:gd name="T12" fmla="*/ 161 w 161"/>
                  <a:gd name="T13" fmla="*/ 0 h 186"/>
                  <a:gd name="T14" fmla="*/ 95 w 161"/>
                  <a:gd name="T15" fmla="*/ 12 h 186"/>
                  <a:gd name="T16" fmla="*/ 47 w 161"/>
                  <a:gd name="T17" fmla="*/ 36 h 186"/>
                  <a:gd name="T18" fmla="*/ 11 w 161"/>
                  <a:gd name="T19" fmla="*/ 72 h 186"/>
                  <a:gd name="T20" fmla="*/ 5 w 161"/>
                  <a:gd name="T21" fmla="*/ 90 h 186"/>
                  <a:gd name="T22" fmla="*/ 0 w 161"/>
                  <a:gd name="T23" fmla="*/ 114 h 186"/>
                  <a:gd name="T24" fmla="*/ 11 w 161"/>
                  <a:gd name="T25" fmla="*/ 150 h 186"/>
                  <a:gd name="T26" fmla="*/ 23 w 161"/>
                  <a:gd name="T27" fmla="*/ 168 h 186"/>
                  <a:gd name="T28" fmla="*/ 41 w 161"/>
                  <a:gd name="T29" fmla="*/ 186 h 186"/>
                  <a:gd name="T30" fmla="*/ 65 w 161"/>
                  <a:gd name="T31" fmla="*/ 186 h 186"/>
                  <a:gd name="T32" fmla="*/ 41 w 161"/>
                  <a:gd name="T33" fmla="*/ 168 h 186"/>
                  <a:gd name="T34" fmla="*/ 23 w 161"/>
                  <a:gd name="T35" fmla="*/ 150 h 186"/>
                  <a:gd name="T36" fmla="*/ 17 w 161"/>
                  <a:gd name="T37" fmla="*/ 132 h 186"/>
                  <a:gd name="T38" fmla="*/ 11 w 161"/>
                  <a:gd name="T39" fmla="*/ 114 h 186"/>
                  <a:gd name="T40" fmla="*/ 11 w 161"/>
                  <a:gd name="T41" fmla="*/ 114 h 18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0" t="0" r="r" b="b"/>
                <a:pathLst>
                  <a:path w="161" h="186">
                    <a:moveTo>
                      <a:pt x="11" y="114"/>
                    </a:moveTo>
                    <a:lnTo>
                      <a:pt x="17" y="96"/>
                    </a:lnTo>
                    <a:lnTo>
                      <a:pt x="23" y="78"/>
                    </a:lnTo>
                    <a:lnTo>
                      <a:pt x="53" y="42"/>
                    </a:lnTo>
                    <a:lnTo>
                      <a:pt x="101" y="18"/>
                    </a:lnTo>
                    <a:lnTo>
                      <a:pt x="155" y="6"/>
                    </a:lnTo>
                    <a:lnTo>
                      <a:pt x="161" y="0"/>
                    </a:lnTo>
                    <a:lnTo>
                      <a:pt x="95" y="12"/>
                    </a:lnTo>
                    <a:lnTo>
                      <a:pt x="47" y="36"/>
                    </a:lnTo>
                    <a:lnTo>
                      <a:pt x="11" y="72"/>
                    </a:lnTo>
                    <a:lnTo>
                      <a:pt x="5" y="90"/>
                    </a:lnTo>
                    <a:lnTo>
                      <a:pt x="0" y="114"/>
                    </a:lnTo>
                    <a:lnTo>
                      <a:pt x="11" y="150"/>
                    </a:lnTo>
                    <a:lnTo>
                      <a:pt x="23" y="168"/>
                    </a:lnTo>
                    <a:lnTo>
                      <a:pt x="41" y="186"/>
                    </a:lnTo>
                    <a:lnTo>
                      <a:pt x="65" y="186"/>
                    </a:lnTo>
                    <a:lnTo>
                      <a:pt x="41" y="168"/>
                    </a:lnTo>
                    <a:lnTo>
                      <a:pt x="23" y="150"/>
                    </a:lnTo>
                    <a:lnTo>
                      <a:pt x="17" y="132"/>
                    </a:lnTo>
                    <a:lnTo>
                      <a:pt x="11" y="1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  <a:cs typeface="Arial" charset="0"/>
                </a:endParaRPr>
              </a:p>
            </p:txBody>
          </p:sp>
          <p:sp>
            <p:nvSpPr>
              <p:cNvPr id="15" name="Freeform 59"/>
              <p:cNvSpPr>
                <a:spLocks/>
              </p:cNvSpPr>
              <p:nvPr/>
            </p:nvSpPr>
            <p:spPr bwMode="hidden">
              <a:xfrm>
                <a:off x="5489" y="3042"/>
                <a:ext cx="186" cy="210"/>
              </a:xfrm>
              <a:custGeom>
                <a:avLst/>
                <a:gdLst>
                  <a:gd name="T0" fmla="*/ 0 w 185"/>
                  <a:gd name="T1" fmla="*/ 6 h 210"/>
                  <a:gd name="T2" fmla="*/ 66 w 185"/>
                  <a:gd name="T3" fmla="*/ 12 h 210"/>
                  <a:gd name="T4" fmla="*/ 136 w 185"/>
                  <a:gd name="T5" fmla="*/ 36 h 210"/>
                  <a:gd name="T6" fmla="*/ 172 w 185"/>
                  <a:gd name="T7" fmla="*/ 72 h 210"/>
                  <a:gd name="T8" fmla="*/ 178 w 185"/>
                  <a:gd name="T9" fmla="*/ 90 h 210"/>
                  <a:gd name="T10" fmla="*/ 184 w 185"/>
                  <a:gd name="T11" fmla="*/ 114 h 210"/>
                  <a:gd name="T12" fmla="*/ 178 w 185"/>
                  <a:gd name="T13" fmla="*/ 138 h 210"/>
                  <a:gd name="T14" fmla="*/ 166 w 185"/>
                  <a:gd name="T15" fmla="*/ 162 h 210"/>
                  <a:gd name="T16" fmla="*/ 136 w 185"/>
                  <a:gd name="T17" fmla="*/ 180 h 210"/>
                  <a:gd name="T18" fmla="*/ 90 w 185"/>
                  <a:gd name="T19" fmla="*/ 198 h 210"/>
                  <a:gd name="T20" fmla="*/ 113 w 185"/>
                  <a:gd name="T21" fmla="*/ 210 h 210"/>
                  <a:gd name="T22" fmla="*/ 148 w 185"/>
                  <a:gd name="T23" fmla="*/ 192 h 210"/>
                  <a:gd name="T24" fmla="*/ 178 w 185"/>
                  <a:gd name="T25" fmla="*/ 168 h 210"/>
                  <a:gd name="T26" fmla="*/ 196 w 185"/>
                  <a:gd name="T27" fmla="*/ 144 h 210"/>
                  <a:gd name="T28" fmla="*/ 202 w 185"/>
                  <a:gd name="T29" fmla="*/ 114 h 210"/>
                  <a:gd name="T30" fmla="*/ 196 w 185"/>
                  <a:gd name="T31" fmla="*/ 90 h 210"/>
                  <a:gd name="T32" fmla="*/ 190 w 185"/>
                  <a:gd name="T33" fmla="*/ 66 h 210"/>
                  <a:gd name="T34" fmla="*/ 172 w 185"/>
                  <a:gd name="T35" fmla="*/ 48 h 210"/>
                  <a:gd name="T36" fmla="*/ 148 w 185"/>
                  <a:gd name="T37" fmla="*/ 30 h 210"/>
                  <a:gd name="T38" fmla="*/ 72 w 185"/>
                  <a:gd name="T39" fmla="*/ 6 h 210"/>
                  <a:gd name="T40" fmla="*/ 0 w 185"/>
                  <a:gd name="T41" fmla="*/ 0 h 210"/>
                  <a:gd name="T42" fmla="*/ 0 w 185"/>
                  <a:gd name="T43" fmla="*/ 6 h 210"/>
                  <a:gd name="T44" fmla="*/ 0 w 185"/>
                  <a:gd name="T45" fmla="*/ 6 h 210"/>
                  <a:gd name="T46" fmla="*/ 0 w 185"/>
                  <a:gd name="T47" fmla="*/ 6 h 210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185" h="210">
                    <a:moveTo>
                      <a:pt x="0" y="6"/>
                    </a:moveTo>
                    <a:lnTo>
                      <a:pt x="66" y="12"/>
                    </a:lnTo>
                    <a:lnTo>
                      <a:pt x="119" y="36"/>
                    </a:lnTo>
                    <a:lnTo>
                      <a:pt x="155" y="72"/>
                    </a:lnTo>
                    <a:lnTo>
                      <a:pt x="161" y="90"/>
                    </a:lnTo>
                    <a:lnTo>
                      <a:pt x="167" y="114"/>
                    </a:lnTo>
                    <a:lnTo>
                      <a:pt x="161" y="138"/>
                    </a:lnTo>
                    <a:lnTo>
                      <a:pt x="149" y="162"/>
                    </a:lnTo>
                    <a:lnTo>
                      <a:pt x="119" y="180"/>
                    </a:lnTo>
                    <a:lnTo>
                      <a:pt x="90" y="198"/>
                    </a:lnTo>
                    <a:lnTo>
                      <a:pt x="96" y="210"/>
                    </a:lnTo>
                    <a:lnTo>
                      <a:pt x="131" y="192"/>
                    </a:lnTo>
                    <a:lnTo>
                      <a:pt x="161" y="168"/>
                    </a:lnTo>
                    <a:lnTo>
                      <a:pt x="179" y="144"/>
                    </a:lnTo>
                    <a:lnTo>
                      <a:pt x="185" y="114"/>
                    </a:lnTo>
                    <a:lnTo>
                      <a:pt x="179" y="90"/>
                    </a:lnTo>
                    <a:lnTo>
                      <a:pt x="173" y="66"/>
                    </a:lnTo>
                    <a:lnTo>
                      <a:pt x="155" y="48"/>
                    </a:lnTo>
                    <a:lnTo>
                      <a:pt x="131" y="30"/>
                    </a:lnTo>
                    <a:lnTo>
                      <a:pt x="72" y="6"/>
                    </a:lnTo>
                    <a:lnTo>
                      <a:pt x="0" y="0"/>
                    </a:lnTo>
                    <a:lnTo>
                      <a:pt x="0" y="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  <a:cs typeface="Arial" charset="0"/>
                </a:endParaRPr>
              </a:p>
            </p:txBody>
          </p:sp>
          <p:sp>
            <p:nvSpPr>
              <p:cNvPr id="16" name="Freeform 60"/>
              <p:cNvSpPr>
                <a:spLocks noEditPoints="1"/>
              </p:cNvSpPr>
              <p:nvPr/>
            </p:nvSpPr>
            <p:spPr bwMode="hidden">
              <a:xfrm>
                <a:off x="5345" y="3058"/>
                <a:ext cx="299" cy="186"/>
              </a:xfrm>
              <a:custGeom>
                <a:avLst/>
                <a:gdLst>
                  <a:gd name="T0" fmla="*/ 150 w 299"/>
                  <a:gd name="T1" fmla="*/ 0 h 186"/>
                  <a:gd name="T2" fmla="*/ 90 w 299"/>
                  <a:gd name="T3" fmla="*/ 6 h 186"/>
                  <a:gd name="T4" fmla="*/ 42 w 299"/>
                  <a:gd name="T5" fmla="*/ 30 h 186"/>
                  <a:gd name="T6" fmla="*/ 12 w 299"/>
                  <a:gd name="T7" fmla="*/ 54 h 186"/>
                  <a:gd name="T8" fmla="*/ 6 w 299"/>
                  <a:gd name="T9" fmla="*/ 72 h 186"/>
                  <a:gd name="T10" fmla="*/ 0 w 299"/>
                  <a:gd name="T11" fmla="*/ 90 h 186"/>
                  <a:gd name="T12" fmla="*/ 6 w 299"/>
                  <a:gd name="T13" fmla="*/ 108 h 186"/>
                  <a:gd name="T14" fmla="*/ 12 w 299"/>
                  <a:gd name="T15" fmla="*/ 126 h 186"/>
                  <a:gd name="T16" fmla="*/ 42 w 299"/>
                  <a:gd name="T17" fmla="*/ 156 h 186"/>
                  <a:gd name="T18" fmla="*/ 90 w 299"/>
                  <a:gd name="T19" fmla="*/ 180 h 186"/>
                  <a:gd name="T20" fmla="*/ 150 w 299"/>
                  <a:gd name="T21" fmla="*/ 186 h 186"/>
                  <a:gd name="T22" fmla="*/ 209 w 299"/>
                  <a:gd name="T23" fmla="*/ 180 h 186"/>
                  <a:gd name="T24" fmla="*/ 257 w 299"/>
                  <a:gd name="T25" fmla="*/ 156 h 186"/>
                  <a:gd name="T26" fmla="*/ 287 w 299"/>
                  <a:gd name="T27" fmla="*/ 126 h 186"/>
                  <a:gd name="T28" fmla="*/ 299 w 299"/>
                  <a:gd name="T29" fmla="*/ 108 h 186"/>
                  <a:gd name="T30" fmla="*/ 299 w 299"/>
                  <a:gd name="T31" fmla="*/ 90 h 186"/>
                  <a:gd name="T32" fmla="*/ 299 w 299"/>
                  <a:gd name="T33" fmla="*/ 72 h 186"/>
                  <a:gd name="T34" fmla="*/ 287 w 299"/>
                  <a:gd name="T35" fmla="*/ 54 h 186"/>
                  <a:gd name="T36" fmla="*/ 257 w 299"/>
                  <a:gd name="T37" fmla="*/ 30 h 186"/>
                  <a:gd name="T38" fmla="*/ 209 w 299"/>
                  <a:gd name="T39" fmla="*/ 6 h 186"/>
                  <a:gd name="T40" fmla="*/ 150 w 299"/>
                  <a:gd name="T41" fmla="*/ 0 h 186"/>
                  <a:gd name="T42" fmla="*/ 150 w 299"/>
                  <a:gd name="T43" fmla="*/ 0 h 186"/>
                  <a:gd name="T44" fmla="*/ 150 w 299"/>
                  <a:gd name="T45" fmla="*/ 180 h 186"/>
                  <a:gd name="T46" fmla="*/ 96 w 299"/>
                  <a:gd name="T47" fmla="*/ 174 h 186"/>
                  <a:gd name="T48" fmla="*/ 48 w 299"/>
                  <a:gd name="T49" fmla="*/ 156 h 186"/>
                  <a:gd name="T50" fmla="*/ 18 w 299"/>
                  <a:gd name="T51" fmla="*/ 126 h 186"/>
                  <a:gd name="T52" fmla="*/ 12 w 299"/>
                  <a:gd name="T53" fmla="*/ 108 h 186"/>
                  <a:gd name="T54" fmla="*/ 6 w 299"/>
                  <a:gd name="T55" fmla="*/ 90 h 186"/>
                  <a:gd name="T56" fmla="*/ 12 w 299"/>
                  <a:gd name="T57" fmla="*/ 72 h 186"/>
                  <a:gd name="T58" fmla="*/ 18 w 299"/>
                  <a:gd name="T59" fmla="*/ 54 h 186"/>
                  <a:gd name="T60" fmla="*/ 48 w 299"/>
                  <a:gd name="T61" fmla="*/ 30 h 186"/>
                  <a:gd name="T62" fmla="*/ 96 w 299"/>
                  <a:gd name="T63" fmla="*/ 12 h 186"/>
                  <a:gd name="T64" fmla="*/ 150 w 299"/>
                  <a:gd name="T65" fmla="*/ 6 h 186"/>
                  <a:gd name="T66" fmla="*/ 203 w 299"/>
                  <a:gd name="T67" fmla="*/ 12 h 186"/>
                  <a:gd name="T68" fmla="*/ 251 w 299"/>
                  <a:gd name="T69" fmla="*/ 30 h 186"/>
                  <a:gd name="T70" fmla="*/ 281 w 299"/>
                  <a:gd name="T71" fmla="*/ 54 h 186"/>
                  <a:gd name="T72" fmla="*/ 293 w 299"/>
                  <a:gd name="T73" fmla="*/ 72 h 186"/>
                  <a:gd name="T74" fmla="*/ 293 w 299"/>
                  <a:gd name="T75" fmla="*/ 90 h 186"/>
                  <a:gd name="T76" fmla="*/ 293 w 299"/>
                  <a:gd name="T77" fmla="*/ 108 h 186"/>
                  <a:gd name="T78" fmla="*/ 281 w 299"/>
                  <a:gd name="T79" fmla="*/ 126 h 186"/>
                  <a:gd name="T80" fmla="*/ 251 w 299"/>
                  <a:gd name="T81" fmla="*/ 156 h 186"/>
                  <a:gd name="T82" fmla="*/ 203 w 299"/>
                  <a:gd name="T83" fmla="*/ 174 h 186"/>
                  <a:gd name="T84" fmla="*/ 150 w 299"/>
                  <a:gd name="T85" fmla="*/ 180 h 186"/>
                  <a:gd name="T86" fmla="*/ 150 w 299"/>
                  <a:gd name="T87" fmla="*/ 180 h 18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0" t="0" r="r" b="b"/>
                <a:pathLst>
                  <a:path w="299" h="186">
                    <a:moveTo>
                      <a:pt x="150" y="0"/>
                    </a:moveTo>
                    <a:lnTo>
                      <a:pt x="90" y="6"/>
                    </a:lnTo>
                    <a:lnTo>
                      <a:pt x="42" y="30"/>
                    </a:lnTo>
                    <a:lnTo>
                      <a:pt x="12" y="54"/>
                    </a:lnTo>
                    <a:lnTo>
                      <a:pt x="6" y="72"/>
                    </a:lnTo>
                    <a:lnTo>
                      <a:pt x="0" y="90"/>
                    </a:lnTo>
                    <a:lnTo>
                      <a:pt x="6" y="108"/>
                    </a:lnTo>
                    <a:lnTo>
                      <a:pt x="12" y="126"/>
                    </a:lnTo>
                    <a:lnTo>
                      <a:pt x="42" y="156"/>
                    </a:lnTo>
                    <a:lnTo>
                      <a:pt x="90" y="180"/>
                    </a:lnTo>
                    <a:lnTo>
                      <a:pt x="150" y="186"/>
                    </a:lnTo>
                    <a:lnTo>
                      <a:pt x="209" y="180"/>
                    </a:lnTo>
                    <a:lnTo>
                      <a:pt x="257" y="156"/>
                    </a:lnTo>
                    <a:lnTo>
                      <a:pt x="287" y="126"/>
                    </a:lnTo>
                    <a:lnTo>
                      <a:pt x="299" y="108"/>
                    </a:lnTo>
                    <a:lnTo>
                      <a:pt x="299" y="90"/>
                    </a:lnTo>
                    <a:lnTo>
                      <a:pt x="299" y="72"/>
                    </a:lnTo>
                    <a:lnTo>
                      <a:pt x="287" y="54"/>
                    </a:lnTo>
                    <a:lnTo>
                      <a:pt x="257" y="30"/>
                    </a:lnTo>
                    <a:lnTo>
                      <a:pt x="209" y="6"/>
                    </a:lnTo>
                    <a:lnTo>
                      <a:pt x="150" y="0"/>
                    </a:lnTo>
                    <a:close/>
                    <a:moveTo>
                      <a:pt x="150" y="180"/>
                    </a:moveTo>
                    <a:lnTo>
                      <a:pt x="96" y="174"/>
                    </a:lnTo>
                    <a:lnTo>
                      <a:pt x="48" y="156"/>
                    </a:lnTo>
                    <a:lnTo>
                      <a:pt x="18" y="126"/>
                    </a:lnTo>
                    <a:lnTo>
                      <a:pt x="12" y="108"/>
                    </a:lnTo>
                    <a:lnTo>
                      <a:pt x="6" y="90"/>
                    </a:lnTo>
                    <a:lnTo>
                      <a:pt x="12" y="72"/>
                    </a:lnTo>
                    <a:lnTo>
                      <a:pt x="18" y="54"/>
                    </a:lnTo>
                    <a:lnTo>
                      <a:pt x="48" y="30"/>
                    </a:lnTo>
                    <a:lnTo>
                      <a:pt x="96" y="12"/>
                    </a:lnTo>
                    <a:lnTo>
                      <a:pt x="150" y="6"/>
                    </a:lnTo>
                    <a:lnTo>
                      <a:pt x="203" y="12"/>
                    </a:lnTo>
                    <a:lnTo>
                      <a:pt x="251" y="30"/>
                    </a:lnTo>
                    <a:lnTo>
                      <a:pt x="281" y="54"/>
                    </a:lnTo>
                    <a:lnTo>
                      <a:pt x="293" y="72"/>
                    </a:lnTo>
                    <a:lnTo>
                      <a:pt x="293" y="90"/>
                    </a:lnTo>
                    <a:lnTo>
                      <a:pt x="293" y="108"/>
                    </a:lnTo>
                    <a:lnTo>
                      <a:pt x="281" y="126"/>
                    </a:lnTo>
                    <a:lnTo>
                      <a:pt x="251" y="156"/>
                    </a:lnTo>
                    <a:lnTo>
                      <a:pt x="203" y="174"/>
                    </a:lnTo>
                    <a:lnTo>
                      <a:pt x="150" y="18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  <a:cs typeface="Arial" charset="0"/>
                </a:endParaRPr>
              </a:p>
            </p:txBody>
          </p:sp>
          <p:grpSp>
            <p:nvGrpSpPr>
              <p:cNvPr id="17" name="Group 61"/>
              <p:cNvGrpSpPr>
                <a:grpSpLocks/>
              </p:cNvGrpSpPr>
              <p:nvPr/>
            </p:nvGrpSpPr>
            <p:grpSpPr bwMode="auto">
              <a:xfrm>
                <a:off x="5381" y="3085"/>
                <a:ext cx="227" cy="132"/>
                <a:chOff x="5381" y="3085"/>
                <a:chExt cx="227" cy="132"/>
              </a:xfrm>
            </p:grpSpPr>
            <p:sp>
              <p:nvSpPr>
                <p:cNvPr id="18" name="Oval 62"/>
                <p:cNvSpPr>
                  <a:spLocks noChangeArrowheads="1"/>
                </p:cNvSpPr>
                <p:nvPr userDrawn="1"/>
              </p:nvSpPr>
              <p:spPr bwMode="hidden">
                <a:xfrm>
                  <a:off x="5381" y="3085"/>
                  <a:ext cx="227" cy="13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n>
                  <a:noFill/>
                </a:ln>
                <a:extLst/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1" hangingPunct="1">
                    <a:defRPr/>
                  </a:pPr>
                  <a:endParaRPr lang="ru-RU" altLang="ru-RU" smtClean="0"/>
                </a:p>
              </p:txBody>
            </p:sp>
            <p:sp>
              <p:nvSpPr>
                <p:cNvPr id="19" name="Oval 63"/>
                <p:cNvSpPr>
                  <a:spLocks noChangeArrowheads="1"/>
                </p:cNvSpPr>
                <p:nvPr userDrawn="1"/>
              </p:nvSpPr>
              <p:spPr bwMode="hidden">
                <a:xfrm>
                  <a:off x="5403" y="3099"/>
                  <a:ext cx="182" cy="10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bg1"/>
                    </a:gs>
                  </a:gsLst>
                  <a:lin ang="5400000" scaled="1"/>
                </a:gradFill>
                <a:ln>
                  <a:noFill/>
                </a:ln>
                <a:extLst/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1" hangingPunct="1">
                    <a:defRPr/>
                  </a:pPr>
                  <a:endParaRPr lang="ru-RU" altLang="ru-RU" smtClean="0"/>
                </a:p>
              </p:txBody>
            </p:sp>
            <p:sp>
              <p:nvSpPr>
                <p:cNvPr id="20" name="Oval 64"/>
                <p:cNvSpPr>
                  <a:spLocks noChangeArrowheads="1"/>
                </p:cNvSpPr>
                <p:nvPr userDrawn="1"/>
              </p:nvSpPr>
              <p:spPr bwMode="hidden">
                <a:xfrm>
                  <a:off x="5431" y="3109"/>
                  <a:ext cx="125" cy="8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n>
                  <a:noFill/>
                </a:ln>
                <a:extLst/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1" hangingPunct="1">
                    <a:defRPr/>
                  </a:pPr>
                  <a:endParaRPr lang="ru-RU" altLang="ru-RU" smtClean="0"/>
                </a:p>
              </p:txBody>
            </p:sp>
            <p:sp>
              <p:nvSpPr>
                <p:cNvPr id="21" name="Oval 65"/>
                <p:cNvSpPr>
                  <a:spLocks noChangeArrowheads="1"/>
                </p:cNvSpPr>
                <p:nvPr userDrawn="1"/>
              </p:nvSpPr>
              <p:spPr bwMode="hidden">
                <a:xfrm>
                  <a:off x="5458" y="3125"/>
                  <a:ext cx="73" cy="47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bg1"/>
                    </a:gs>
                  </a:gsLst>
                  <a:lin ang="5400000" scaled="1"/>
                </a:gradFill>
                <a:ln>
                  <a:noFill/>
                </a:ln>
                <a:extLst/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1" hangingPunct="1">
                    <a:defRPr/>
                  </a:pPr>
                  <a:endParaRPr lang="ru-RU" altLang="ru-RU" smtClean="0"/>
                </a:p>
              </p:txBody>
            </p:sp>
          </p:grpSp>
        </p:grpSp>
      </p:grpSp>
      <p:sp>
        <p:nvSpPr>
          <p:cNvPr id="69698" name="Rectangle 66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92275"/>
            <a:ext cx="7772400" cy="1736725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69699" name="Rectangle 6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68" name="Rectangle 68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9" name="Rectangle 69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0" name="Rectangle 70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2E0EAF-2A93-4E04-898F-F716E1C4E78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7745594"/>
      </p:ext>
    </p:extLst>
  </p:cSld>
  <p:clrMapOvr>
    <a:masterClrMapping/>
  </p:clrMapOvr>
  <p:transition spd="slow">
    <p:zo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6" name="Rectangle 12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/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760EF2-E902-409D-8792-BABAA0265A7D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573819407"/>
      </p:ext>
    </p:extLst>
  </p:cSld>
  <p:clrMapOvr>
    <a:masterClrMapping/>
  </p:clrMapOvr>
  <p:transition spd="slow">
    <p:zo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4702A260-B0CB-47E8-8ADE-EA09496D57F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4598695"/>
      </p:ext>
    </p:extLst>
  </p:cSld>
  <p:clrMapOvr>
    <a:masterClrMapping/>
  </p:clrMapOvr>
  <p:transition spd="slow">
    <p:zo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6" name="Rectangle 8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446EFF1-9D02-4733-9DDA-F20366B13C31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44045746"/>
      </p:ext>
    </p:extLst>
  </p:cSld>
  <p:clrMapOvr>
    <a:masterClrMapping/>
  </p:clrMapOvr>
  <p:transition spd="slow">
    <p:zo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fld id="{1461FCA8-11D0-4643-AD71-435ECCF31BF4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58429202"/>
      </p:ext>
    </p:extLst>
  </p:cSld>
  <p:clrMapOvr>
    <a:masterClrMapping/>
  </p:clrMapOvr>
  <p:transition spd="slow">
    <p:zo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3E8F77-5FFD-4FD8-AE55-54C78B46897A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253448942"/>
      </p:ext>
    </p:extLst>
  </p:cSld>
  <p:clrMapOvr>
    <a:masterClrMapping/>
  </p:clrMapOvr>
  <p:transition spd="slow">
    <p:zo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A0C5D6F-D078-4BAA-A7C0-1FEE8280B74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37369317"/>
      </p:ext>
    </p:extLst>
  </p:cSld>
  <p:clrMapOvr>
    <a:masterClrMapping/>
  </p:clrMapOvr>
  <p:transition spd="slow">
    <p:zoom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0EA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57"/>
          <p:cNvSpPr>
            <a:spLocks noGrp="1" noChangeArrowheads="1"/>
          </p:cNvSpPr>
          <p:nvPr>
            <p:ph type="title"/>
          </p:nvPr>
        </p:nvSpPr>
        <p:spPr bwMode="auto">
          <a:xfrm>
            <a:off x="219075" y="227013"/>
            <a:ext cx="74771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58"/>
          <p:cNvSpPr>
            <a:spLocks noGrp="1" noChangeArrowheads="1"/>
          </p:cNvSpPr>
          <p:nvPr>
            <p:ph type="body" idx="1"/>
          </p:nvPr>
        </p:nvSpPr>
        <p:spPr bwMode="auto">
          <a:xfrm>
            <a:off x="263525" y="1598613"/>
            <a:ext cx="7386638" cy="4497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17" name="Rectangle 59"/>
          <p:cNvSpPr>
            <a:spLocks noGrp="1" noChangeArrowheads="1"/>
          </p:cNvSpPr>
          <p:nvPr>
            <p:ph type="dt" sz="quarter" idx="2"/>
          </p:nvPr>
        </p:nvSpPr>
        <p:spPr bwMode="auto">
          <a:xfrm>
            <a:off x="301625" y="6242050"/>
            <a:ext cx="1782763" cy="474663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8" name="Rectangle 6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257425" y="6248400"/>
            <a:ext cx="3455988" cy="474663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9" name="Rectangle 6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5867400" y="6248400"/>
            <a:ext cx="1755775" cy="474663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/>
            </a:lvl1pPr>
          </a:lstStyle>
          <a:p>
            <a:fld id="{E4CC0919-6C6C-4805-B177-BD2E215B5729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418" r:id="rId1"/>
  </p:sldLayoutIdLst>
  <p:transition spd="slow">
    <p:zoom/>
  </p:transition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3"/>
        </a:buBlip>
        <a:defRPr sz="3200">
          <a:solidFill>
            <a:schemeClr val="tx1"/>
          </a:solidFill>
          <a:latin typeface="Arial" charset="0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80000"/>
        <a:buBlip>
          <a:blip r:embed="rId4"/>
        </a:buBlip>
        <a:defRPr sz="2800">
          <a:solidFill>
            <a:schemeClr val="tx1"/>
          </a:solidFill>
          <a:latin typeface="Arial" charset="0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70000"/>
        <a:buBlip>
          <a:blip r:embed="rId5"/>
        </a:buBlip>
        <a:defRPr sz="2400">
          <a:solidFill>
            <a:schemeClr val="tx1"/>
          </a:solidFill>
          <a:latin typeface="Arial" charset="0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charset="0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0EA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313" name="Rectangle 4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58750"/>
            <a:ext cx="8229600" cy="1258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54314" name="Rectangle 4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85" name="Rectangle 4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6" name="Rectangle 4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7" name="Rectangle 4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fld id="{ABE865AD-608B-45D6-A42C-977E763189B4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4419" r:id="rId1"/>
  </p:sldLayoutIdLst>
  <p:transition spd="slow">
    <p:zoom/>
  </p:transition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Blip>
          <a:blip r:embed="rId3"/>
        </a:buBlip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Blip>
          <a:blip r:embed="rId3"/>
        </a:buBlip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Blip>
          <a:blip r:embed="rId3"/>
        </a:buBlip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Blip>
          <a:blip r:embed="rId3"/>
        </a:buBlip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Blip>
          <a:blip r:embed="rId3"/>
        </a:buBlip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Blip>
          <a:blip r:embed="rId3"/>
        </a:buBlip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Blip>
          <a:blip r:embed="rId3"/>
        </a:buBlip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0EA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75" name="Rectangle 67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68676" name="Rectangle 68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36" name="Rectangle 68"/>
          <p:cNvSpPr>
            <a:spLocks noGrp="1" noChangeArrowheads="1"/>
          </p:cNvSpPr>
          <p:nvPr>
            <p:ph type="dt" sz="quarter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7" name="Rectangle 6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8" name="Rectangle 7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fld id="{F5E8A3F4-D9A5-4366-96A6-7796DFB85E9B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4420" r:id="rId1"/>
  </p:sldLayoutIdLst>
  <p:transition spd="slow">
    <p:zoom/>
  </p:transition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anose="05000000000000000000" pitchFamily="2" charset="2"/>
        <a:buChar char="Ø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" panose="05000000000000000000" pitchFamily="2" charset="2"/>
        <a:buChar char="l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•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anose="05000000000000000000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725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875" y="4371975"/>
            <a:ext cx="6511925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10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3000" y="731838"/>
            <a:ext cx="6400800" cy="3475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172200"/>
            <a:ext cx="3352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 b="1">
                <a:solidFill>
                  <a:srgbClr val="7F7F7F"/>
                </a:solidFill>
              </a:defRPr>
            </a:lvl1pPr>
          </a:lstStyle>
          <a:p>
            <a:fld id="{EA335CC9-0FE2-479D-95CF-A7571462BC89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421" r:id="rId1"/>
    <p:sldLayoutId id="2147484410" r:id="rId2"/>
    <p:sldLayoutId id="2147484422" r:id="rId3"/>
    <p:sldLayoutId id="2147484411" r:id="rId4"/>
    <p:sldLayoutId id="2147484412" r:id="rId5"/>
    <p:sldLayoutId id="2147484413" r:id="rId6"/>
    <p:sldLayoutId id="2147484414" r:id="rId7"/>
    <p:sldLayoutId id="2147484415" r:id="rId8"/>
    <p:sldLayoutId id="2147484423" r:id="rId9"/>
    <p:sldLayoutId id="2147484416" r:id="rId10"/>
    <p:sldLayoutId id="2147484417" r:id="rId11"/>
  </p:sldLayoutIdLst>
  <p:transition spd="slow">
    <p:zoom/>
  </p:transition>
  <p:timing>
    <p:tnLst>
      <p:par>
        <p:cTn id="1" dur="indefinite" restart="never" nodeType="tmRoot"/>
      </p:par>
    </p:tnLst>
  </p:timing>
  <p:txStyles>
    <p:titleStyle>
      <a:lvl1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anose="02040502050405020303" pitchFamily="18" charset="0"/>
        <a:buChar char="*"/>
        <a:defRPr sz="4600" b="1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anose="02040502050405020303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2pPr>
      <a:lvl3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anose="02040502050405020303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3pPr>
      <a:lvl4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anose="02040502050405020303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4pPr>
      <a:lvl5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anose="02040502050405020303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anose="02040502050405020303" pitchFamily="18" charset="0"/>
        <a:buChar char="*"/>
        <a:defRPr sz="2200" kern="1200">
          <a:solidFill>
            <a:srgbClr val="404040"/>
          </a:solidFill>
          <a:latin typeface="+mn-lt"/>
          <a:ea typeface="+mn-ea"/>
          <a:cs typeface="+mn-cs"/>
        </a:defRPr>
      </a:lvl1pPr>
      <a:lvl2pPr marL="547688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anose="02040502050405020303" pitchFamily="18" charset="0"/>
        <a:buChar char="*"/>
        <a:defRPr sz="2000" kern="1200">
          <a:solidFill>
            <a:srgbClr val="404040"/>
          </a:solidFill>
          <a:latin typeface="+mn-lt"/>
          <a:ea typeface="+mn-ea"/>
          <a:cs typeface="+mn-cs"/>
        </a:defRPr>
      </a:lvl2pPr>
      <a:lvl3pPr marL="822325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anose="02040502050405020303" pitchFamily="18" charset="0"/>
        <a:buChar char="*"/>
        <a:defRPr kern="1200">
          <a:solidFill>
            <a:srgbClr val="404040"/>
          </a:solidFill>
          <a:latin typeface="+mn-lt"/>
          <a:ea typeface="+mn-ea"/>
          <a:cs typeface="+mn-cs"/>
        </a:defRPr>
      </a:lvl3pPr>
      <a:lvl4pPr marL="1096963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anose="02040502050405020303" pitchFamily="18" charset="0"/>
        <a:buChar char="*"/>
        <a:defRPr sz="1600" kern="1200">
          <a:solidFill>
            <a:srgbClr val="404040"/>
          </a:solidFill>
          <a:latin typeface="+mn-lt"/>
          <a:ea typeface="+mn-ea"/>
          <a:cs typeface="+mn-cs"/>
        </a:defRPr>
      </a:lvl4pPr>
      <a:lvl5pPr marL="1389063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anose="02040502050405020303" pitchFamily="18" charset="0"/>
        <a:buChar char="*"/>
        <a:defRPr sz="1400" kern="1200">
          <a:solidFill>
            <a:srgbClr val="404040"/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0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Музы\Desktop\Документы к началу уч. года\рамка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133" t="58273" r="6133" b="-8601"/>
          <a:stretch>
            <a:fillRect/>
          </a:stretch>
        </p:blipFill>
        <p:spPr bwMode="auto">
          <a:xfrm>
            <a:off x="-612775" y="0"/>
            <a:ext cx="9756775" cy="8324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7" name="TextBox 2"/>
          <p:cNvSpPr txBox="1">
            <a:spLocks noChangeArrowheads="1"/>
          </p:cNvSpPr>
          <p:nvPr/>
        </p:nvSpPr>
        <p:spPr bwMode="auto">
          <a:xfrm>
            <a:off x="2339975" y="188913"/>
            <a:ext cx="65532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>
                <a:solidFill>
                  <a:srgbClr val="7030A0"/>
                </a:solidFill>
              </a:rPr>
              <a:t>МБДОУ «Детский сад комбинированного вида №167»</a:t>
            </a:r>
          </a:p>
        </p:txBody>
      </p:sp>
      <p:sp>
        <p:nvSpPr>
          <p:cNvPr id="11268" name="TextBox 5"/>
          <p:cNvSpPr txBox="1">
            <a:spLocks noChangeArrowheads="1"/>
          </p:cNvSpPr>
          <p:nvPr/>
        </p:nvSpPr>
        <p:spPr bwMode="auto">
          <a:xfrm>
            <a:off x="3635375" y="974725"/>
            <a:ext cx="4824413" cy="1878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3200">
                <a:latin typeface="Monotype Corsiva" panose="03010101010201010101" pitchFamily="66" charset="0"/>
              </a:rPr>
              <a:t> </a:t>
            </a:r>
            <a:r>
              <a:rPr lang="ru-RU" altLang="ru-RU" sz="2800">
                <a:solidFill>
                  <a:srgbClr val="7030A0"/>
                </a:solidFill>
                <a:latin typeface="Monotype Corsiva" panose="03010101010201010101" pitchFamily="66" charset="0"/>
              </a:rPr>
              <a:t>Детский </a:t>
            </a:r>
          </a:p>
          <a:p>
            <a:pPr algn="ctr" eaLnBrk="1" hangingPunct="1"/>
            <a:r>
              <a:rPr lang="ru-RU" altLang="ru-RU" sz="2800">
                <a:solidFill>
                  <a:srgbClr val="7030A0"/>
                </a:solidFill>
                <a:latin typeface="Monotype Corsiva" panose="03010101010201010101" pitchFamily="66" charset="0"/>
              </a:rPr>
              <a:t>познавательно - творческий проект   </a:t>
            </a:r>
          </a:p>
          <a:p>
            <a:pPr algn="ctr" eaLnBrk="1" hangingPunct="1"/>
            <a:r>
              <a:rPr lang="ru-RU" altLang="ru-RU" sz="2800">
                <a:solidFill>
                  <a:srgbClr val="7030A0"/>
                </a:solidFill>
                <a:latin typeface="Monotype Corsiva" panose="03010101010201010101" pitchFamily="66" charset="0"/>
              </a:rPr>
              <a:t>«Посиделки</a:t>
            </a:r>
            <a:r>
              <a:rPr lang="ru-RU" altLang="ru-RU" sz="2800">
                <a:solidFill>
                  <a:srgbClr val="7030A0"/>
                </a:solidFill>
              </a:rPr>
              <a:t>»</a:t>
            </a:r>
          </a:p>
        </p:txBody>
      </p:sp>
      <p:sp>
        <p:nvSpPr>
          <p:cNvPr id="11269" name="TextBox 7"/>
          <p:cNvSpPr txBox="1">
            <a:spLocks noChangeArrowheads="1"/>
          </p:cNvSpPr>
          <p:nvPr/>
        </p:nvSpPr>
        <p:spPr bwMode="auto">
          <a:xfrm>
            <a:off x="5435600" y="4005263"/>
            <a:ext cx="3816350" cy="163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2000">
                <a:solidFill>
                  <a:srgbClr val="7030A0"/>
                </a:solidFill>
                <a:latin typeface="Monotype Corsiva" panose="03010101010201010101" pitchFamily="66" charset="0"/>
              </a:rPr>
              <a:t>Авторы проекта:</a:t>
            </a:r>
          </a:p>
          <a:p>
            <a:pPr eaLnBrk="1" hangingPunct="1"/>
            <a:r>
              <a:rPr lang="ru-RU" altLang="ru-RU" sz="2000">
                <a:solidFill>
                  <a:srgbClr val="7030A0"/>
                </a:solidFill>
                <a:latin typeface="Monotype Corsiva" panose="03010101010201010101" pitchFamily="66" charset="0"/>
              </a:rPr>
              <a:t>Музыкальные руководители:</a:t>
            </a:r>
          </a:p>
          <a:p>
            <a:pPr eaLnBrk="1" hangingPunct="1"/>
            <a:r>
              <a:rPr lang="ru-RU" altLang="ru-RU" sz="2000">
                <a:solidFill>
                  <a:srgbClr val="7030A0"/>
                </a:solidFill>
                <a:latin typeface="Monotype Corsiva" panose="03010101010201010101" pitchFamily="66" charset="0"/>
              </a:rPr>
              <a:t>Веретина Е.В.</a:t>
            </a:r>
          </a:p>
          <a:p>
            <a:pPr eaLnBrk="1" hangingPunct="1"/>
            <a:r>
              <a:rPr lang="ru-RU" altLang="ru-RU" sz="2000">
                <a:solidFill>
                  <a:srgbClr val="7030A0"/>
                </a:solidFill>
                <a:latin typeface="Monotype Corsiva" panose="03010101010201010101" pitchFamily="66" charset="0"/>
              </a:rPr>
              <a:t>Уварова Т.В.</a:t>
            </a:r>
          </a:p>
          <a:p>
            <a:pPr eaLnBrk="1" hangingPunct="1"/>
            <a:r>
              <a:rPr lang="ru-RU" altLang="ru-RU" sz="2000">
                <a:solidFill>
                  <a:srgbClr val="7030A0"/>
                </a:solidFill>
                <a:latin typeface="Monotype Corsiva" panose="03010101010201010101" pitchFamily="66" charset="0"/>
              </a:rPr>
              <a:t>Хореограф: Черемисинова О.А.</a:t>
            </a:r>
            <a:endParaRPr lang="ru-RU" altLang="ru-RU"/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95736" y="332656"/>
            <a:ext cx="4536504" cy="523220"/>
          </a:xfrm>
          <a:prstGeom prst="rect">
            <a:avLst/>
          </a:prstGeom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8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cap="all" dirty="0">
                <a:ln w="0"/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Практический этап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68313" y="1125538"/>
            <a:ext cx="8135937" cy="4430712"/>
          </a:xfrm>
          <a:prstGeom prst="rect">
            <a:avLst/>
          </a:prstGeom>
        </p:spPr>
        <p:txBody>
          <a:bodyPr>
            <a:spAutoFit/>
          </a:bodyPr>
          <a:lstStyle/>
          <a:p>
            <a:pPr defTabSz="187325">
              <a:buFont typeface="Wingdings" pitchFamily="2" charset="2"/>
              <a:buChar char="v"/>
              <a:defRPr/>
            </a:pPr>
            <a:r>
              <a:rPr lang="ru-RU" sz="24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Проведение бесед, занятий; индивидуальная работа с  </a:t>
            </a:r>
          </a:p>
          <a:p>
            <a:pPr defTabSz="187325">
              <a:defRPr/>
            </a:pPr>
            <a:r>
              <a:rPr lang="ru-RU" sz="24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 детьми</a:t>
            </a:r>
          </a:p>
          <a:p>
            <a:pPr marL="93663" indent="-93663" defTabSz="187325">
              <a:buFont typeface="Wingdings" pitchFamily="2" charset="2"/>
              <a:buChar char="v"/>
              <a:defRPr/>
            </a:pPr>
            <a:r>
              <a:rPr lang="ru-RU" sz="24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Просмотр презентации «Русские народные праздники» </a:t>
            </a:r>
          </a:p>
          <a:p>
            <a:pPr defTabSz="187325">
              <a:buFont typeface="Wingdings" pitchFamily="2" charset="2"/>
              <a:buChar char="v"/>
              <a:defRPr/>
            </a:pPr>
            <a:r>
              <a:rPr lang="ru-RU" sz="24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Разучивание народных игр, хороводов, танцев,  </a:t>
            </a:r>
          </a:p>
          <a:p>
            <a:pPr defTabSz="187325">
              <a:defRPr/>
            </a:pPr>
            <a:r>
              <a:rPr lang="ru-RU" sz="24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  пословиц, поговорок, </a:t>
            </a:r>
            <a:r>
              <a:rPr lang="ru-RU" sz="2400" b="1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закличек</a:t>
            </a:r>
            <a:r>
              <a:rPr lang="ru-RU" sz="24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, колядок; игра на </a:t>
            </a:r>
          </a:p>
          <a:p>
            <a:pPr defTabSz="187325">
              <a:defRPr/>
            </a:pPr>
            <a:r>
              <a:rPr lang="ru-RU" sz="24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  детских шумовых инструментах в рамках кружковой   </a:t>
            </a:r>
          </a:p>
          <a:p>
            <a:pPr defTabSz="187325">
              <a:defRPr/>
            </a:pPr>
            <a:r>
              <a:rPr lang="ru-RU" sz="24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  деятельности</a:t>
            </a:r>
          </a:p>
          <a:p>
            <a:pPr defTabSz="187325">
              <a:buFont typeface="Wingdings" pitchFamily="2" charset="2"/>
              <a:buChar char="v"/>
              <a:defRPr/>
            </a:pPr>
            <a:r>
              <a:rPr lang="ru-RU" sz="24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Интеграция с другими образовательными областями</a:t>
            </a:r>
          </a:p>
          <a:p>
            <a:pPr defTabSz="187325">
              <a:buFont typeface="Wingdings" pitchFamily="2" charset="2"/>
              <a:buChar char="v"/>
              <a:defRPr/>
            </a:pPr>
            <a:r>
              <a:rPr lang="ru-RU" sz="24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Просмотр спектаклей </a:t>
            </a:r>
            <a:r>
              <a:rPr lang="ru-RU" sz="24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театра </a:t>
            </a:r>
            <a:r>
              <a:rPr lang="ru-RU" sz="24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«Сезам», «Фантазия». </a:t>
            </a:r>
            <a:endParaRPr lang="ru-RU" sz="24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defTabSz="187325">
              <a:buFont typeface="Wingdings" pitchFamily="2" charset="2"/>
              <a:buChar char="v"/>
              <a:defRPr/>
            </a:pPr>
            <a:r>
              <a:rPr lang="ru-RU" sz="24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Организация </a:t>
            </a:r>
            <a:r>
              <a:rPr lang="ru-RU" sz="24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и проведение русских народных         </a:t>
            </a:r>
          </a:p>
          <a:p>
            <a:pPr defTabSz="187325">
              <a:defRPr/>
            </a:pPr>
            <a:r>
              <a:rPr lang="ru-RU" sz="24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  календарных праздников</a:t>
            </a:r>
          </a:p>
          <a:p>
            <a:pPr defTabSz="187325">
              <a:buFont typeface="Wingdings" pitchFamily="2" charset="2"/>
              <a:buChar char="v"/>
              <a:defRPr/>
            </a:pP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Виктор\Desktop\IMG-20210311-WA000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0"/>
            <a:ext cx="3888432" cy="30243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Picture 2" descr="C:\Users\Виктор\Desktop\IMG-20210312-WA001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0"/>
            <a:ext cx="4176464" cy="30243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21" name="Picture 1" descr="C:\Users\Виктор\Desktop\IMG-20210926-WA000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5576" y="3645024"/>
            <a:ext cx="2736304" cy="32129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22" name="Picture 2" descr="C:\Users\Виктор\Desktop\IMG-20210926-WA000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868144" y="3645024"/>
            <a:ext cx="2808312" cy="32129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1510" name="TextBox 5"/>
          <p:cNvSpPr txBox="1">
            <a:spLocks noChangeArrowheads="1"/>
          </p:cNvSpPr>
          <p:nvPr/>
        </p:nvSpPr>
        <p:spPr bwMode="auto">
          <a:xfrm>
            <a:off x="900113" y="2997200"/>
            <a:ext cx="2519362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«От зари и до зари, </a:t>
            </a:r>
          </a:p>
          <a:p>
            <a:pPr eaLnBrk="1" hangingPunct="1"/>
            <a:r>
              <a:rPr lang="ru-RU" altLang="ru-RU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веселятся ложкари»</a:t>
            </a:r>
          </a:p>
        </p:txBody>
      </p:sp>
      <p:sp>
        <p:nvSpPr>
          <p:cNvPr id="21511" name="TextBox 6"/>
          <p:cNvSpPr txBox="1">
            <a:spLocks noChangeArrowheads="1"/>
          </p:cNvSpPr>
          <p:nvPr/>
        </p:nvSpPr>
        <p:spPr bwMode="auto">
          <a:xfrm>
            <a:off x="5148263" y="2924175"/>
            <a:ext cx="381635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«Шумовые инструменты знаем,   </a:t>
            </a:r>
          </a:p>
          <a:p>
            <a:pPr eaLnBrk="1" hangingPunct="1"/>
            <a:r>
              <a:rPr lang="ru-RU" altLang="ru-RU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на них весело играем»</a:t>
            </a:r>
          </a:p>
        </p:txBody>
      </p:sp>
      <p:sp>
        <p:nvSpPr>
          <p:cNvPr id="21512" name="Прямоугольник 14"/>
          <p:cNvSpPr>
            <a:spLocks noChangeArrowheads="1"/>
          </p:cNvSpPr>
          <p:nvPr/>
        </p:nvSpPr>
        <p:spPr bwMode="auto">
          <a:xfrm>
            <a:off x="3348038" y="4437063"/>
            <a:ext cx="287972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Веночек к празднику «Рябинники» </a:t>
            </a:r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Посиделки\20161202_094250.jpg"/>
          <p:cNvPicPr>
            <a:picLocks noChangeAspect="1" noChangeArrowheads="1"/>
          </p:cNvPicPr>
          <p:nvPr/>
        </p:nvPicPr>
        <p:blipFill rotWithShape="1">
          <a:blip r:embed="rId2" cstate="print">
            <a:extLst/>
          </a:blip>
          <a:srcRect l="1508" t="13741" r="824" b="-940"/>
          <a:stretch/>
        </p:blipFill>
        <p:spPr bwMode="auto">
          <a:xfrm>
            <a:off x="899592" y="980728"/>
            <a:ext cx="7632848" cy="547260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7030A0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/>
        </p:spPr>
      </p:pic>
      <p:sp>
        <p:nvSpPr>
          <p:cNvPr id="8" name="Прямоугольник 7"/>
          <p:cNvSpPr/>
          <p:nvPr/>
        </p:nvSpPr>
        <p:spPr>
          <a:xfrm>
            <a:off x="1547664" y="116632"/>
            <a:ext cx="6336704" cy="864096"/>
          </a:xfrm>
          <a:prstGeom prst="rect">
            <a:avLst/>
          </a:prstGeom>
        </p:spPr>
        <p:txBody>
          <a:bodyPr>
            <a:prstTxWarp prst="textDeflate">
              <a:avLst/>
            </a:prstTxWarp>
            <a:spAutoFit/>
          </a:bodyPr>
          <a:lstStyle/>
          <a:p>
            <a:pPr algn="ctr">
              <a:defRPr/>
            </a:pPr>
            <a:r>
              <a:rPr lang="ru-RU" sz="1400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Студия «Посиделки»</a:t>
            </a:r>
            <a:endParaRPr lang="ru-RU" b="1" i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-242888"/>
            <a:ext cx="9144000" cy="7750176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" algn="ctr" fontAlgn="auto">
              <a:spcBef>
                <a:spcPct val="20000"/>
              </a:spcBef>
              <a:spcAft>
                <a:spcPts val="300"/>
              </a:spcAft>
              <a:buClr>
                <a:srgbClr val="F14124">
                  <a:lumMod val="75000"/>
                </a:srgbClr>
              </a:buClr>
              <a:buSzPct val="130000"/>
              <a:defRPr/>
            </a:pPr>
            <a:endParaRPr lang="ru-RU" altLang="ru-RU" sz="2000" b="1" i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" algn="ctr" fontAlgn="auto">
              <a:spcBef>
                <a:spcPct val="20000"/>
              </a:spcBef>
              <a:spcAft>
                <a:spcPts val="300"/>
              </a:spcAft>
              <a:buClr>
                <a:srgbClr val="F14124">
                  <a:lumMod val="75000"/>
                </a:srgbClr>
              </a:buClr>
              <a:buSzPct val="130000"/>
              <a:defRPr/>
            </a:pPr>
            <a:r>
              <a:rPr lang="ru-RU" altLang="ru-RU" sz="2000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Народный </a:t>
            </a:r>
            <a:r>
              <a:rPr lang="ru-RU" altLang="ru-RU" sz="2000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земледельческий календарь</a:t>
            </a:r>
          </a:p>
          <a:p>
            <a:pPr marL="45720" algn="just" fontAlgn="auto">
              <a:spcBef>
                <a:spcPct val="20000"/>
              </a:spcBef>
              <a:spcAft>
                <a:spcPts val="300"/>
              </a:spcAft>
              <a:buClr>
                <a:srgbClr val="F14124">
                  <a:lumMod val="75000"/>
                </a:srgbClr>
              </a:buClr>
              <a:buSzPct val="130000"/>
              <a:defRPr/>
            </a:pPr>
            <a:r>
              <a:rPr lang="ru-RU" altLang="ru-RU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Сентябрь</a:t>
            </a:r>
            <a:r>
              <a:rPr lang="ru-RU" altLang="ru-RU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«Рябинники» 23 сентября по народному календарю-осенний Петр и Павел – Рябинники. Начинают собирать после первых заморозков рябину.</a:t>
            </a:r>
          </a:p>
          <a:p>
            <a:pPr marL="45720" algn="just" fontAlgn="auto">
              <a:spcBef>
                <a:spcPct val="20000"/>
              </a:spcBef>
              <a:spcAft>
                <a:spcPts val="300"/>
              </a:spcAft>
              <a:buClr>
                <a:srgbClr val="F14124">
                  <a:lumMod val="75000"/>
                </a:srgbClr>
              </a:buClr>
              <a:buSzPct val="130000"/>
              <a:defRPr/>
            </a:pPr>
            <a:r>
              <a:rPr lang="ru-RU" altLang="ru-RU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Октябрь</a:t>
            </a:r>
            <a:r>
              <a:rPr lang="ru-RU" altLang="ru-RU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 «Покров» 14 октября по народному календарю – время последнего сбора плодов и поздних грибов для солений. Девичий праздник начало посиделок и осенних свадеб.</a:t>
            </a:r>
          </a:p>
          <a:p>
            <a:pPr marL="45720" algn="just" fontAlgn="auto">
              <a:spcBef>
                <a:spcPct val="20000"/>
              </a:spcBef>
              <a:spcAft>
                <a:spcPts val="300"/>
              </a:spcAft>
              <a:buClr>
                <a:srgbClr val="F14124">
                  <a:lumMod val="75000"/>
                </a:srgbClr>
              </a:buClr>
              <a:buSzPct val="130000"/>
              <a:defRPr/>
            </a:pPr>
            <a:r>
              <a:rPr lang="ru-RU" altLang="ru-RU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Ноябрь</a:t>
            </a:r>
            <a:r>
              <a:rPr lang="ru-RU" altLang="ru-RU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 «Кузьминки» 14 ноября по народному календарю – Кузьминки – первый зимний праздник – «курьи именины»</a:t>
            </a:r>
          </a:p>
          <a:p>
            <a:pPr marL="45720" algn="just" fontAlgn="auto">
              <a:spcBef>
                <a:spcPct val="20000"/>
              </a:spcBef>
              <a:spcAft>
                <a:spcPts val="300"/>
              </a:spcAft>
              <a:buClr>
                <a:srgbClr val="F14124">
                  <a:lumMod val="75000"/>
                </a:srgbClr>
              </a:buClr>
              <a:buSzPct val="130000"/>
              <a:defRPr/>
            </a:pPr>
            <a:r>
              <a:rPr lang="ru-RU" altLang="ru-RU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Декабрь</a:t>
            </a:r>
            <a:r>
              <a:rPr lang="ru-RU" altLang="ru-RU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«Введение» 4 декабря по народному календарю – введение в зиму, морозные и ледяные ворота зимы.</a:t>
            </a:r>
          </a:p>
          <a:p>
            <a:pPr marL="45720" algn="just" fontAlgn="auto">
              <a:spcBef>
                <a:spcPct val="20000"/>
              </a:spcBef>
              <a:spcAft>
                <a:spcPts val="300"/>
              </a:spcAft>
              <a:buClr>
                <a:srgbClr val="F14124">
                  <a:lumMod val="75000"/>
                </a:srgbClr>
              </a:buClr>
              <a:buSzPct val="130000"/>
              <a:defRPr/>
            </a:pPr>
            <a:r>
              <a:rPr lang="ru-RU" altLang="ru-RU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Январь </a:t>
            </a:r>
            <a:r>
              <a:rPr lang="ru-RU" altLang="ru-RU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«Рождество» 7 января «Крещение» 19 января с Рождества до Крещения начинались святки, девичьи гадания.</a:t>
            </a:r>
          </a:p>
          <a:p>
            <a:pPr marL="45720" algn="just" fontAlgn="auto">
              <a:spcBef>
                <a:spcPct val="20000"/>
              </a:spcBef>
              <a:spcAft>
                <a:spcPts val="300"/>
              </a:spcAft>
              <a:buClr>
                <a:srgbClr val="F14124">
                  <a:lumMod val="75000"/>
                </a:srgbClr>
              </a:buClr>
              <a:buSzPct val="130000"/>
              <a:defRPr/>
            </a:pPr>
            <a:r>
              <a:rPr lang="ru-RU" altLang="ru-RU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Февраль</a:t>
            </a:r>
            <a:r>
              <a:rPr lang="ru-RU" altLang="ru-RU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 «Сретение» 15 февраля по народному календарю – на сретение первая встреча лета (зима с летом встречаться).</a:t>
            </a:r>
          </a:p>
          <a:p>
            <a:pPr marL="45720" algn="just" fontAlgn="auto">
              <a:spcBef>
                <a:spcPct val="20000"/>
              </a:spcBef>
              <a:spcAft>
                <a:spcPts val="300"/>
              </a:spcAft>
              <a:buClr>
                <a:srgbClr val="F14124">
                  <a:lumMod val="75000"/>
                </a:srgbClr>
              </a:buClr>
              <a:buSzPct val="130000"/>
              <a:defRPr/>
            </a:pPr>
            <a:r>
              <a:rPr lang="ru-RU" altLang="ru-RU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Март</a:t>
            </a:r>
            <a:r>
              <a:rPr lang="ru-RU" altLang="ru-RU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 «Масленица» - семь дней гулять</a:t>
            </a:r>
          </a:p>
          <a:p>
            <a:pPr algn="just" fontAlgn="auto">
              <a:spcBef>
                <a:spcPct val="20000"/>
              </a:spcBef>
              <a:spcAft>
                <a:spcPts val="300"/>
              </a:spcAft>
              <a:buClr>
                <a:srgbClr val="F14124">
                  <a:lumMod val="75000"/>
                </a:srgbClr>
              </a:buClr>
              <a:buSzPct val="130000"/>
              <a:defRPr/>
            </a:pPr>
            <a:r>
              <a:rPr lang="ru-RU" altLang="ru-RU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«Сороки» 22 марта по народному календарю – Сороки вторая встреча весны. В этот   день    прилетают сорок птиц, и первая из них жаворонок.</a:t>
            </a:r>
          </a:p>
          <a:p>
            <a:pPr marL="45720" algn="just" fontAlgn="auto">
              <a:spcBef>
                <a:spcPct val="20000"/>
              </a:spcBef>
              <a:spcAft>
                <a:spcPts val="300"/>
              </a:spcAft>
              <a:buClr>
                <a:srgbClr val="F14124">
                  <a:lumMod val="75000"/>
                </a:srgbClr>
              </a:buClr>
              <a:buSzPct val="130000"/>
              <a:defRPr/>
            </a:pPr>
            <a:r>
              <a:rPr lang="ru-RU" altLang="ru-RU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Апрель</a:t>
            </a:r>
            <a:r>
              <a:rPr lang="ru-RU" altLang="ru-RU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 «Благовещенье» 7 апреля по народному календарю – на третью встречу весны выпускали из клеток птиц на волю.</a:t>
            </a:r>
          </a:p>
          <a:p>
            <a:pPr marL="45720" algn="just" fontAlgn="auto">
              <a:spcBef>
                <a:spcPct val="20000"/>
              </a:spcBef>
              <a:spcAft>
                <a:spcPts val="300"/>
              </a:spcAft>
              <a:buClr>
                <a:srgbClr val="F14124">
                  <a:lumMod val="75000"/>
                </a:srgbClr>
              </a:buClr>
              <a:buSzPct val="130000"/>
              <a:defRPr/>
            </a:pPr>
            <a:r>
              <a:rPr lang="ru-RU" altLang="ru-RU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Май</a:t>
            </a:r>
            <a:r>
              <a:rPr lang="ru-RU" altLang="ru-RU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 «Пасха» обычай отличающий Пасху от всех других праздников – это христосование – целование друг друга трижды и одаривание красным яйцом.</a:t>
            </a:r>
          </a:p>
          <a:p>
            <a:pPr marL="228600" indent="-182880" algn="just" fontAlgn="auto">
              <a:spcBef>
                <a:spcPct val="20000"/>
              </a:spcBef>
              <a:spcAft>
                <a:spcPts val="300"/>
              </a:spcAft>
              <a:buClr>
                <a:srgbClr val="F14124">
                  <a:lumMod val="75000"/>
                </a:srgbClr>
              </a:buClr>
              <a:buSzPct val="130000"/>
              <a:buFont typeface="Georgia" pitchFamily="18" charset="0"/>
              <a:buChar char="*"/>
              <a:defRPr/>
            </a:pPr>
            <a:endParaRPr lang="ru-RU" altLang="ru-RU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28600" indent="-182880" algn="just" fontAlgn="auto">
              <a:spcBef>
                <a:spcPct val="20000"/>
              </a:spcBef>
              <a:spcAft>
                <a:spcPts val="300"/>
              </a:spcAft>
              <a:buClr>
                <a:srgbClr val="F14124">
                  <a:lumMod val="75000"/>
                </a:srgbClr>
              </a:buClr>
              <a:buSzPct val="130000"/>
              <a:defRPr/>
            </a:pPr>
            <a:endParaRPr lang="ru-RU" altLang="ru-RU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C:\Users\Музы\Desktop\i (1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32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 descr="C:\Users\Музы\Desktop\Новая папка\20190927_093501.jpg"/>
          <p:cNvPicPr>
            <a:picLocks noChangeAspect="1" noChangeArrowheads="1"/>
          </p:cNvPicPr>
          <p:nvPr/>
        </p:nvPicPr>
        <p:blipFill rotWithShape="1">
          <a:blip r:embed="rId4" cstate="print">
            <a:extLst/>
          </a:blip>
          <a:srcRect r="7681"/>
          <a:stretch/>
        </p:blipFill>
        <p:spPr bwMode="auto">
          <a:xfrm>
            <a:off x="151047" y="1184517"/>
            <a:ext cx="3834696" cy="256759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/>
        </p:spPr>
      </p:pic>
      <p:pic>
        <p:nvPicPr>
          <p:cNvPr id="4" name="Picture 3" descr="C:\Users\Музы\Desktop\посиделки.jpg"/>
          <p:cNvPicPr>
            <a:picLocks noChangeAspect="1" noChangeArrowheads="1"/>
          </p:cNvPicPr>
          <p:nvPr/>
        </p:nvPicPr>
        <p:blipFill rotWithShape="1">
          <a:blip r:embed="rId5" cstate="print">
            <a:extLst/>
          </a:blip>
          <a:srcRect l="5179" t="4660"/>
          <a:stretch/>
        </p:blipFill>
        <p:spPr bwMode="auto">
          <a:xfrm>
            <a:off x="5115863" y="1142653"/>
            <a:ext cx="3916073" cy="260945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/>
        </p:spPr>
      </p:pic>
      <p:pic>
        <p:nvPicPr>
          <p:cNvPr id="5" name="Picture 2" descr="C:\Users\Музы\Desktop\IMG-69de5e2ad03c02800ecea69dd01dce8b-V.jpg"/>
          <p:cNvPicPr>
            <a:picLocks noChangeAspect="1" noChangeArrowheads="1"/>
          </p:cNvPicPr>
          <p:nvPr/>
        </p:nvPicPr>
        <p:blipFill>
          <a:blip r:embed="rId6" cstate="print">
            <a:extLst/>
          </a:blip>
          <a:srcRect/>
          <a:stretch>
            <a:fillRect/>
          </a:stretch>
        </p:blipFill>
        <p:spPr bwMode="auto">
          <a:xfrm>
            <a:off x="2796119" y="4244282"/>
            <a:ext cx="3578225" cy="217056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/>
        </p:spPr>
      </p:pic>
      <p:sp>
        <p:nvSpPr>
          <p:cNvPr id="24582" name="Прямоугольник 5"/>
          <p:cNvSpPr>
            <a:spLocks noChangeArrowheads="1"/>
          </p:cNvSpPr>
          <p:nvPr/>
        </p:nvSpPr>
        <p:spPr bwMode="auto">
          <a:xfrm>
            <a:off x="1187450" y="0"/>
            <a:ext cx="6913563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3200" b="1" i="1">
                <a:solidFill>
                  <a:srgbClr val="C12DA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Результативный этап</a:t>
            </a:r>
            <a:r>
              <a:rPr lang="ru-RU" altLang="ru-RU" sz="2400" b="1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 eaLnBrk="1" hangingPunct="1"/>
            <a:r>
              <a:rPr lang="ru-RU" altLang="ru-RU" sz="2400" b="1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«Осенние посиделки»</a:t>
            </a:r>
          </a:p>
        </p:txBody>
      </p:sp>
      <p:sp>
        <p:nvSpPr>
          <p:cNvPr id="24583" name="Прямоугольник 6"/>
          <p:cNvSpPr>
            <a:spLocks noChangeArrowheads="1"/>
          </p:cNvSpPr>
          <p:nvPr/>
        </p:nvSpPr>
        <p:spPr bwMode="auto">
          <a:xfrm>
            <a:off x="5003800" y="3716338"/>
            <a:ext cx="41402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«Покров пришел – ярмарку привел</a:t>
            </a:r>
            <a:r>
              <a:rPr lang="ru-RU" altLang="ru-RU" b="1" dirty="0">
                <a:solidFill>
                  <a:srgbClr val="C00000"/>
                </a:solidFill>
                <a:latin typeface="Calibri" panose="020F0502020204030204" pitchFamily="34" charset="0"/>
              </a:rPr>
              <a:t>!»</a:t>
            </a:r>
            <a:endParaRPr lang="ru-RU" altLang="ru-RU" dirty="0">
              <a:solidFill>
                <a:srgbClr val="C00000"/>
              </a:solidFill>
            </a:endParaRPr>
          </a:p>
        </p:txBody>
      </p:sp>
      <p:sp>
        <p:nvSpPr>
          <p:cNvPr id="24584" name="Прямоугольник 7"/>
          <p:cNvSpPr>
            <a:spLocks noChangeArrowheads="1"/>
          </p:cNvSpPr>
          <p:nvPr/>
        </p:nvSpPr>
        <p:spPr bwMode="auto">
          <a:xfrm>
            <a:off x="2427351" y="6427547"/>
            <a:ext cx="39592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«Кузьминки – курьи </a:t>
            </a:r>
            <a:r>
              <a:rPr lang="ru-RU" altLang="ru-RU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именинки</a:t>
            </a:r>
            <a:r>
              <a:rPr lang="ru-RU" alt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!»</a:t>
            </a:r>
          </a:p>
        </p:txBody>
      </p:sp>
      <p:sp>
        <p:nvSpPr>
          <p:cNvPr id="24585" name="Прямоугольник 8"/>
          <p:cNvSpPr>
            <a:spLocks noChangeArrowheads="1"/>
          </p:cNvSpPr>
          <p:nvPr/>
        </p:nvSpPr>
        <p:spPr bwMode="auto">
          <a:xfrm>
            <a:off x="0" y="3983038"/>
            <a:ext cx="3492500" cy="382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«Рябинники»</a:t>
            </a:r>
          </a:p>
        </p:txBody>
      </p:sp>
      <p:sp>
        <p:nvSpPr>
          <p:cNvPr id="24586" name="TextBox 9"/>
          <p:cNvSpPr txBox="1">
            <a:spLocks noChangeArrowheads="1"/>
          </p:cNvSpPr>
          <p:nvPr/>
        </p:nvSpPr>
        <p:spPr bwMode="auto">
          <a:xfrm>
            <a:off x="12204700" y="2349500"/>
            <a:ext cx="1841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C:\Users\Музы\Desktop\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113"/>
            <a:ext cx="9144000" cy="6846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 descr="E:\введение\20161202_103320 (1).jpg"/>
          <p:cNvPicPr>
            <a:picLocks noChangeAspect="1" noChangeArrowheads="1"/>
          </p:cNvPicPr>
          <p:nvPr/>
        </p:nvPicPr>
        <p:blipFill>
          <a:blip r:embed="rId3" cstate="print">
            <a:extLst/>
          </a:blip>
          <a:srcRect l="36208" b="6871"/>
          <a:stretch>
            <a:fillRect/>
          </a:stretch>
        </p:blipFill>
        <p:spPr bwMode="auto">
          <a:xfrm rot="5400000">
            <a:off x="480069" y="680171"/>
            <a:ext cx="2808312" cy="340942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/>
        </p:spPr>
      </p:pic>
      <p:pic>
        <p:nvPicPr>
          <p:cNvPr id="4" name="Picture 4" descr="E:\Сретение+Самоцветикми+ Крышка- малышка\DSC_1122.JPG"/>
          <p:cNvPicPr>
            <a:picLocks noChangeAspect="1" noChangeArrowheads="1"/>
          </p:cNvPicPr>
          <p:nvPr/>
        </p:nvPicPr>
        <p:blipFill>
          <a:blip r:embed="rId4" cstate="print">
            <a:extLst/>
          </a:blip>
          <a:srcRect/>
          <a:stretch>
            <a:fillRect/>
          </a:stretch>
        </p:blipFill>
        <p:spPr bwMode="auto">
          <a:xfrm>
            <a:off x="3131840" y="3717032"/>
            <a:ext cx="3096344" cy="261482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/>
        </p:spPr>
      </p:pic>
      <p:sp>
        <p:nvSpPr>
          <p:cNvPr id="25605" name="Прямоугольник 4"/>
          <p:cNvSpPr>
            <a:spLocks noChangeArrowheads="1"/>
          </p:cNvSpPr>
          <p:nvPr/>
        </p:nvSpPr>
        <p:spPr bwMode="auto">
          <a:xfrm>
            <a:off x="2484438" y="188913"/>
            <a:ext cx="38163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2400" b="1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«Зимние посиделки»</a:t>
            </a:r>
          </a:p>
        </p:txBody>
      </p:sp>
      <p:sp>
        <p:nvSpPr>
          <p:cNvPr id="25606" name="Прямоугольник 5"/>
          <p:cNvSpPr>
            <a:spLocks noChangeArrowheads="1"/>
          </p:cNvSpPr>
          <p:nvPr/>
        </p:nvSpPr>
        <p:spPr bwMode="auto">
          <a:xfrm>
            <a:off x="395288" y="3933825"/>
            <a:ext cx="410527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«Введение пришло,</a:t>
            </a:r>
          </a:p>
          <a:p>
            <a:pPr eaLnBrk="1" hangingPunct="1"/>
            <a:r>
              <a:rPr lang="ru-RU" altLang="ru-RU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Зиму в дом привело!»</a:t>
            </a:r>
          </a:p>
        </p:txBody>
      </p:sp>
      <p:sp>
        <p:nvSpPr>
          <p:cNvPr id="25607" name="Прямоугольник 6"/>
          <p:cNvSpPr>
            <a:spLocks noChangeArrowheads="1"/>
          </p:cNvSpPr>
          <p:nvPr/>
        </p:nvSpPr>
        <p:spPr bwMode="auto">
          <a:xfrm>
            <a:off x="3059113" y="6381750"/>
            <a:ext cx="45370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«Сретение-первая встреча весны!»</a:t>
            </a:r>
          </a:p>
        </p:txBody>
      </p:sp>
      <p:sp>
        <p:nvSpPr>
          <p:cNvPr id="25608" name="Прямоугольник 7"/>
          <p:cNvSpPr>
            <a:spLocks noChangeArrowheads="1"/>
          </p:cNvSpPr>
          <p:nvPr/>
        </p:nvSpPr>
        <p:spPr bwMode="auto">
          <a:xfrm>
            <a:off x="6300788" y="3890963"/>
            <a:ext cx="2843212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«</a:t>
            </a:r>
            <a:r>
              <a:rPr lang="ru-RU" altLang="ru-RU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Волшебное Рождество»</a:t>
            </a:r>
            <a:endParaRPr lang="ru-RU" altLang="ru-RU" b="1">
              <a:solidFill>
                <a:srgbClr val="FF0000"/>
              </a:solidFill>
            </a:endParaRPr>
          </a:p>
        </p:txBody>
      </p:sp>
      <p:pic>
        <p:nvPicPr>
          <p:cNvPr id="10" name="Picture 2" descr="C:\Users\Музы\Desktop\ФОТО К ОТЧЕТУ\рождество\DSC_0603.JPG"/>
          <p:cNvPicPr>
            <a:picLocks noChangeAspect="1" noChangeArrowheads="1"/>
          </p:cNvPicPr>
          <p:nvPr/>
        </p:nvPicPr>
        <p:blipFill>
          <a:blip r:embed="rId5" cstate="print">
            <a:extLst/>
          </a:blip>
          <a:srcRect/>
          <a:stretch>
            <a:fillRect/>
          </a:stretch>
        </p:blipFill>
        <p:spPr bwMode="auto">
          <a:xfrm>
            <a:off x="4932040" y="932001"/>
            <a:ext cx="3774121" cy="2708138"/>
          </a:xfrm>
          <a:prstGeom prst="roundRect">
            <a:avLst>
              <a:gd name="adj" fmla="val 16667"/>
            </a:avLst>
          </a:prstGeom>
          <a:ln>
            <a:solidFill>
              <a:srgbClr val="FF0000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/>
        </p:spPr>
      </p:pic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C:\Users\Музы\Desktop\шаблоны\1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 descr="E:\ФОТО\DSC05865.JPG"/>
          <p:cNvPicPr>
            <a:picLocks noChangeAspect="1" noChangeArrowheads="1"/>
          </p:cNvPicPr>
          <p:nvPr/>
        </p:nvPicPr>
        <p:blipFill>
          <a:blip r:embed="rId3" cstate="print">
            <a:extLst/>
          </a:blip>
          <a:srcRect/>
          <a:stretch>
            <a:fillRect/>
          </a:stretch>
        </p:blipFill>
        <p:spPr bwMode="auto">
          <a:xfrm>
            <a:off x="251520" y="836712"/>
            <a:ext cx="3134095" cy="259228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rgbClr val="FF0000"/>
            </a:solidFill>
          </a:ln>
          <a:effectLst/>
          <a:extLst/>
        </p:spPr>
      </p:pic>
      <p:pic>
        <p:nvPicPr>
          <p:cNvPr id="4" name="Picture 2" descr="C:\Users\Музы\Desktop\сороки\DSC_1163.JPG"/>
          <p:cNvPicPr>
            <a:picLocks noChangeAspect="1" noChangeArrowheads="1"/>
          </p:cNvPicPr>
          <p:nvPr/>
        </p:nvPicPr>
        <p:blipFill rotWithShape="1">
          <a:blip r:embed="rId4" cstate="print">
            <a:extLst/>
          </a:blip>
          <a:srcRect l="9891" t="6358" r="23524"/>
          <a:stretch/>
        </p:blipFill>
        <p:spPr bwMode="auto">
          <a:xfrm>
            <a:off x="5580112" y="764704"/>
            <a:ext cx="3298005" cy="2692174"/>
          </a:xfrm>
          <a:prstGeom prst="roundRect">
            <a:avLst>
              <a:gd name="adj" fmla="val 16667"/>
            </a:avLst>
          </a:prstGeom>
          <a:ln>
            <a:solidFill>
              <a:srgbClr val="FF0000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/>
        </p:spPr>
      </p:pic>
      <p:sp>
        <p:nvSpPr>
          <p:cNvPr id="26629" name="Прямоугольник 4"/>
          <p:cNvSpPr>
            <a:spLocks noChangeArrowheads="1"/>
          </p:cNvSpPr>
          <p:nvPr/>
        </p:nvSpPr>
        <p:spPr bwMode="auto">
          <a:xfrm>
            <a:off x="2771775" y="260350"/>
            <a:ext cx="42481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2400" b="1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«Весенние посиделки»</a:t>
            </a:r>
          </a:p>
        </p:txBody>
      </p:sp>
      <p:sp>
        <p:nvSpPr>
          <p:cNvPr id="26630" name="Прямоугольник 5"/>
          <p:cNvSpPr>
            <a:spLocks noChangeArrowheads="1"/>
          </p:cNvSpPr>
          <p:nvPr/>
        </p:nvSpPr>
        <p:spPr bwMode="auto">
          <a:xfrm>
            <a:off x="6732588" y="3644900"/>
            <a:ext cx="230346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«Сороки»</a:t>
            </a:r>
          </a:p>
        </p:txBody>
      </p:sp>
      <p:sp>
        <p:nvSpPr>
          <p:cNvPr id="26631" name="Прямоугольник 6"/>
          <p:cNvSpPr>
            <a:spLocks noChangeArrowheads="1"/>
          </p:cNvSpPr>
          <p:nvPr/>
        </p:nvSpPr>
        <p:spPr bwMode="auto">
          <a:xfrm>
            <a:off x="2951956" y="6087281"/>
            <a:ext cx="324008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«Пасху красную встречаем</a:t>
            </a:r>
            <a:r>
              <a:rPr lang="ru-RU" alt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!»</a:t>
            </a:r>
          </a:p>
        </p:txBody>
      </p:sp>
      <p:pic>
        <p:nvPicPr>
          <p:cNvPr id="8" name="Picture 8" descr="C:\Users\Виктор\Desktop\DSCN136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79812" y="3739344"/>
            <a:ext cx="3384376" cy="231381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26633" name="TextBox 8"/>
          <p:cNvSpPr txBox="1">
            <a:spLocks noChangeArrowheads="1"/>
          </p:cNvSpPr>
          <p:nvPr/>
        </p:nvSpPr>
        <p:spPr bwMode="auto">
          <a:xfrm>
            <a:off x="251520" y="3555194"/>
            <a:ext cx="37084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«Широкая масленица»</a:t>
            </a:r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34970"/>
            <a:ext cx="8208912" cy="1384994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200" b="1" cap="all" dirty="0">
                <a:ln w="0"/>
                <a:solidFill>
                  <a:srgbClr val="7030A0"/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cap="all" dirty="0">
                <a:ln w="0"/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Информационные ресурсы</a:t>
            </a:r>
          </a:p>
          <a:p>
            <a:pPr marL="285750" indent="-285750">
              <a:buFont typeface="Wingdings" panose="05000000000000000000" pitchFamily="2" charset="2"/>
              <a:buChar char="ü"/>
              <a:defRPr/>
            </a:pPr>
            <a:r>
              <a:rPr lang="ru-RU" sz="1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В. М. Петров, Г. Н. Гришина, Л. Д. Короткова Зимние праздники, игры и забавы для детей. – М.: ТЦ «Сфера», 1999.</a:t>
            </a:r>
          </a:p>
          <a:p>
            <a:pPr marL="285750" indent="-285750">
              <a:buFont typeface="Wingdings" panose="05000000000000000000" pitchFamily="2" charset="2"/>
              <a:buChar char="ü"/>
              <a:defRPr/>
            </a:pPr>
            <a:r>
              <a:rPr lang="ru-RU" sz="1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В. М. Петров, Г. Н. Гришина, Л. Д. Короткова Летние праздники, игры и забавы для детей. – М.: ТЦ «Сфера», 1998.</a:t>
            </a:r>
          </a:p>
          <a:p>
            <a:pPr marL="285750" indent="-285750">
              <a:buFont typeface="Wingdings" panose="05000000000000000000" pitchFamily="2" charset="2"/>
              <a:buChar char="ü"/>
              <a:defRPr/>
            </a:pPr>
            <a:r>
              <a:rPr lang="ru-RU" sz="1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В. М. Петров, Г. Н. Гришина, Л. Д. Короткова Весенние праздники, игры и забавы для детей. – М.: ТЦ «Сфера», 1998.</a:t>
            </a:r>
          </a:p>
          <a:p>
            <a:pPr marL="285750" indent="-285750">
              <a:buFont typeface="Wingdings" panose="05000000000000000000" pitchFamily="2" charset="2"/>
              <a:buChar char="ü"/>
              <a:defRPr/>
            </a:pPr>
            <a:r>
              <a:rPr lang="ru-RU" sz="1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В. М. Петров, Г. Н. Гришина, Л. Д. Короткова Осенние праздники, игры и забавы для детей. – М.: ТЦ «Сфера», 1998.</a:t>
            </a:r>
          </a:p>
          <a:p>
            <a:pPr marL="285750" indent="-285750">
              <a:buFont typeface="Wingdings" panose="05000000000000000000" pitchFamily="2" charset="2"/>
              <a:buChar char="ü"/>
              <a:defRPr/>
            </a:pPr>
            <a:r>
              <a:rPr lang="ru-RU" sz="1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 П. Степанов Народные праздники на святой Руси. – М.: Товарищество «Возрождение», 1990.</a:t>
            </a:r>
          </a:p>
          <a:p>
            <a:pPr marL="285750" indent="-285750">
              <a:buFont typeface="Wingdings" panose="05000000000000000000" pitchFamily="2" charset="2"/>
              <a:buChar char="ü"/>
              <a:defRPr/>
            </a:pPr>
            <a:r>
              <a:rPr lang="ru-RU" sz="1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М. Науменко Фольклорный праздник. –  М.: ЛИНКА-ПРЕСС, 2000.</a:t>
            </a:r>
          </a:p>
          <a:p>
            <a:pPr marL="285750" indent="-285750">
              <a:buFont typeface="Wingdings" panose="05000000000000000000" pitchFamily="2" charset="2"/>
              <a:buChar char="ü"/>
              <a:defRPr/>
            </a:pPr>
            <a:r>
              <a:rPr lang="ru-RU" sz="1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В. В. Варганова Русские народные песни. – М.: Правда, 1988.</a:t>
            </a:r>
          </a:p>
          <a:p>
            <a:pPr marL="285750" indent="-285750">
              <a:buFont typeface="Wingdings" panose="05000000000000000000" pitchFamily="2" charset="2"/>
              <a:buChar char="ü"/>
              <a:defRPr/>
            </a:pPr>
            <a:r>
              <a:rPr lang="ru-RU" sz="1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М. Ф. Литвинова Русские народные подвижные игры: Пособие для воспитателя дет. сада./ Под ред. Л. В. Руссковой. – М.: Просвещение, 1986.</a:t>
            </a:r>
          </a:p>
          <a:p>
            <a:pPr marL="285750" indent="-285750">
              <a:buFont typeface="Wingdings" panose="05000000000000000000" pitchFamily="2" charset="2"/>
              <a:buChar char="ü"/>
              <a:defRPr/>
            </a:pPr>
            <a:r>
              <a:rPr lang="ru-RU" sz="1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И. Д. Агеева 500 новых детских частушек. – М.: ТЦ «Сфера», 2001.</a:t>
            </a:r>
          </a:p>
          <a:p>
            <a:pPr marL="285750" indent="-285750">
              <a:buFont typeface="Wingdings" panose="05000000000000000000" pitchFamily="2" charset="2"/>
              <a:buChar char="ü"/>
              <a:defRPr/>
            </a:pPr>
            <a:r>
              <a:rPr lang="ru-RU" sz="1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С. К, Якуб Вспомним забытые игры: Науч.-худож. лит. – М.: Дет. лит.1988.</a:t>
            </a:r>
          </a:p>
          <a:p>
            <a:pPr marL="285750" indent="-285750">
              <a:buFont typeface="Wingdings" panose="05000000000000000000" pitchFamily="2" charset="2"/>
              <a:buChar char="ü"/>
              <a:defRPr/>
            </a:pPr>
            <a:r>
              <a:rPr lang="ru-RU" sz="1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В. Генов На зелёном лугу: песни-игры для детей младшего возраста. – М. Издательство «Музыка», 1990.</a:t>
            </a:r>
          </a:p>
          <a:p>
            <a:pPr marL="285750" indent="-285750">
              <a:buFont typeface="Wingdings" panose="05000000000000000000" pitchFamily="2" charset="2"/>
              <a:buChar char="ü"/>
              <a:defRPr/>
            </a:pPr>
            <a:r>
              <a:rPr lang="ru-RU" sz="1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В. В. Панфилов По старому русскому обычаю: Сборник обрядовых представлений и праздников. – М.: РИГ, 1997.</a:t>
            </a:r>
          </a:p>
          <a:p>
            <a:pPr marL="285750" indent="-285750">
              <a:buFont typeface="Wingdings" panose="05000000000000000000" pitchFamily="2" charset="2"/>
              <a:buChar char="ü"/>
              <a:defRPr/>
            </a:pPr>
            <a:r>
              <a:rPr lang="ru-RU" sz="1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Круглый год. Русский земледельческий календарь. /Сост. ст. и примеч. А.Ф.  Некрыловой; ил. Е.М. Белоусовой.- Правда.- 496с. ил. </a:t>
            </a:r>
            <a:endParaRPr lang="ru-RU" sz="12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ü"/>
              <a:defRPr/>
            </a:pPr>
            <a:r>
              <a:rPr lang="ru-RU" sz="1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Некрылова А.Ф. Русские народные городские праздники, увеселения и зрелища.  Конец 18-начало 20 века. - Л.: Искусство,1984.-191с.</a:t>
            </a:r>
            <a:endParaRPr lang="ru-RU" sz="12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ü"/>
              <a:defRPr/>
            </a:pPr>
            <a:r>
              <a:rPr lang="ru-RU" sz="1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Чудесный короб. Составление, запись и обработка Г. Науменко.</a:t>
            </a:r>
            <a:endParaRPr lang="ru-RU" sz="12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ü"/>
              <a:defRPr/>
            </a:pPr>
            <a:r>
              <a:rPr lang="ru-RU" sz="1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Бобров А.А. Русский месяцеслов на все времена. Памятные даты, праздники,  обряды, именины.- М.: </a:t>
            </a:r>
            <a:r>
              <a:rPr lang="en-US" sz="1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Vere</a:t>
            </a:r>
            <a:r>
              <a:rPr lang="ru-RU" sz="1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2004.-528с.</a:t>
            </a:r>
            <a:endParaRPr lang="ru-RU" sz="12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ü"/>
              <a:defRPr/>
            </a:pPr>
            <a:r>
              <a:rPr lang="ru-RU" sz="1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Праздники христианской Руси. Э.О. Бондаренко /Русский народный православный календарь</a:t>
            </a:r>
            <a:endParaRPr lang="ru-RU" sz="16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ü"/>
              <a:defRPr/>
            </a:pPr>
            <a:r>
              <a:rPr lang="ru-RU" sz="1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Журнал «Музыкальная палитра» №4. 2008, №4. 2007.</a:t>
            </a:r>
          </a:p>
          <a:p>
            <a:pPr>
              <a:defRPr/>
            </a:pPr>
            <a:r>
              <a:rPr lang="ru-RU" sz="1600" b="1" dirty="0">
                <a:solidFill>
                  <a:srgbClr val="7030A0"/>
                </a:solidFill>
                <a:latin typeface="Arial" charset="0"/>
                <a:cs typeface="Arial" charset="0"/>
              </a:rPr>
              <a:t> </a:t>
            </a:r>
            <a:endParaRPr lang="ru-RU" sz="1600" dirty="0">
              <a:solidFill>
                <a:srgbClr val="7030A0"/>
              </a:solidFill>
              <a:latin typeface="Arial" charset="0"/>
              <a:cs typeface="Arial" charset="0"/>
            </a:endParaRPr>
          </a:p>
          <a:p>
            <a:pPr>
              <a:defRPr/>
            </a:pPr>
            <a:r>
              <a:rPr lang="ru-RU" sz="1600" b="1" dirty="0">
                <a:latin typeface="Arial" charset="0"/>
                <a:cs typeface="Arial" charset="0"/>
              </a:rPr>
              <a:t> </a:t>
            </a:r>
            <a:endParaRPr lang="ru-RU" dirty="0">
              <a:latin typeface="Arial" charset="0"/>
              <a:cs typeface="Arial" charset="0"/>
            </a:endParaRPr>
          </a:p>
          <a:p>
            <a:pPr>
              <a:defRPr/>
            </a:pPr>
            <a:r>
              <a:rPr lang="ru-RU" b="1" dirty="0">
                <a:latin typeface="Arial" charset="0"/>
                <a:cs typeface="Arial" charset="0"/>
              </a:rPr>
              <a:t> </a:t>
            </a:r>
            <a:endParaRPr lang="ru-RU" dirty="0">
              <a:latin typeface="Arial" charset="0"/>
              <a:cs typeface="Arial" charset="0"/>
            </a:endParaRPr>
          </a:p>
          <a:p>
            <a:pPr algn="ctr">
              <a:defRPr/>
            </a:pPr>
            <a:endParaRPr lang="ru-RU" sz="2800" b="1" cap="all" dirty="0">
              <a:ln w="0"/>
              <a:solidFill>
                <a:srgbClr val="7030A0"/>
              </a:solidFill>
              <a:effectLst>
                <a:reflection blurRad="12700" stA="50000" endPos="50000" dist="5000" dir="5400000" sy="-100000" rotWithShape="0"/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endParaRPr lang="ru-RU" sz="2800" b="1" cap="all" dirty="0">
              <a:ln w="0"/>
              <a:solidFill>
                <a:srgbClr val="7030A0"/>
              </a:solidFill>
              <a:effectLst>
                <a:reflection blurRad="12700" stA="50000" endPos="50000" dist="5000" dir="5400000" sy="-100000" rotWithShape="0"/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endParaRPr lang="ru-RU" sz="2800" b="1" cap="all" dirty="0">
              <a:ln w="0"/>
              <a:solidFill>
                <a:srgbClr val="7030A0"/>
              </a:solidFill>
              <a:effectLst>
                <a:reflection blurRad="12700" stA="50000" endPos="50000" dist="5000" dir="5400000" sy="-100000" rotWithShape="0"/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endParaRPr lang="ru-RU" sz="2800" b="1" cap="all" dirty="0">
              <a:ln w="0"/>
              <a:solidFill>
                <a:srgbClr val="7030A0"/>
              </a:solidFill>
              <a:effectLst>
                <a:reflection blurRad="12700" stA="50000" endPos="50000" dist="5000" dir="5400000" sy="-100000" rotWithShape="0"/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endParaRPr lang="ru-RU" sz="2800" b="1" cap="all" dirty="0">
              <a:ln w="0"/>
              <a:solidFill>
                <a:srgbClr val="7030A0"/>
              </a:solidFill>
              <a:effectLst>
                <a:reflection blurRad="12700" stA="50000" endPos="50000" dist="5000" dir="5400000" sy="-100000" rotWithShape="0"/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endParaRPr lang="ru-RU" sz="2800" b="1" cap="all" dirty="0">
              <a:ln w="0"/>
              <a:solidFill>
                <a:srgbClr val="7030A0"/>
              </a:solidFill>
              <a:effectLst>
                <a:reflection blurRad="12700" stA="50000" endPos="50000" dist="5000" dir="5400000" sy="-100000" rotWithShape="0"/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endParaRPr lang="ru-RU" sz="2800" b="1" cap="all" dirty="0">
              <a:ln w="0"/>
              <a:solidFill>
                <a:srgbClr val="7030A0"/>
              </a:solidFill>
              <a:effectLst>
                <a:reflection blurRad="12700" stA="50000" endPos="50000" dist="5000" dir="5400000" sy="-100000" rotWithShape="0"/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endParaRPr lang="ru-RU" sz="2800" b="1" cap="all" dirty="0">
              <a:ln w="0"/>
              <a:solidFill>
                <a:srgbClr val="7030A0"/>
              </a:solidFill>
              <a:effectLst>
                <a:reflection blurRad="12700" stA="50000" endPos="50000" dist="5000" dir="5400000" sy="-100000" rotWithShape="0"/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endParaRPr lang="ru-RU" sz="2800" b="1" cap="all" dirty="0">
              <a:ln w="0"/>
              <a:solidFill>
                <a:srgbClr val="7030A0"/>
              </a:solidFill>
              <a:effectLst>
                <a:reflection blurRad="12700" stA="50000" endPos="50000" dist="5000" dir="5400000" sy="-100000" rotWithShape="0"/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endParaRPr lang="ru-RU" sz="2800" b="1" cap="all" dirty="0">
              <a:ln w="0"/>
              <a:solidFill>
                <a:srgbClr val="7030A0"/>
              </a:solidFill>
              <a:effectLst>
                <a:reflection blurRad="12700" stA="50000" endPos="50000" dist="5000" dir="5400000" sy="-100000" rotWithShape="0"/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endParaRPr lang="ru-RU" sz="2800" b="1" cap="all" dirty="0">
              <a:ln w="0"/>
              <a:solidFill>
                <a:srgbClr val="7030A0"/>
              </a:solidFill>
              <a:effectLst>
                <a:reflection blurRad="12700" stA="50000" endPos="50000" dist="5000" dir="5400000" sy="-100000" rotWithShape="0"/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endParaRPr lang="ru-RU" sz="2800" b="1" cap="all" dirty="0">
              <a:ln w="0"/>
              <a:solidFill>
                <a:srgbClr val="7030A0"/>
              </a:solidFill>
              <a:effectLst>
                <a:reflection blurRad="12700" stA="50000" endPos="50000" dist="5000" dir="5400000" sy="-100000" rotWithShape="0"/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endParaRPr lang="ru-RU" sz="2800" b="1" cap="all" dirty="0">
              <a:ln w="0"/>
              <a:solidFill>
                <a:srgbClr val="7030A0"/>
              </a:solidFill>
              <a:effectLst>
                <a:reflection blurRad="12700" stA="50000" endPos="50000" dist="5000" dir="5400000" sy="-100000" rotWithShape="0"/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endParaRPr lang="ru-RU" sz="2800" b="1" cap="all" dirty="0">
              <a:ln w="0"/>
              <a:solidFill>
                <a:srgbClr val="7030A0"/>
              </a:solidFill>
              <a:effectLst>
                <a:reflection blurRad="12700" stA="50000" endPos="50000" dist="5000" dir="5400000" sy="-100000" rotWithShape="0"/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endParaRPr lang="ru-RU" sz="2800" b="1" cap="all" dirty="0">
              <a:ln w="0"/>
              <a:solidFill>
                <a:srgbClr val="7030A0"/>
              </a:solidFill>
              <a:effectLst>
                <a:reflection blurRad="12700" stA="50000" endPos="50000" dist="5000" dir="5400000" sy="-100000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450" y="2757488"/>
            <a:ext cx="7785100" cy="1341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Прямоугольник 1"/>
          <p:cNvSpPr>
            <a:spLocks noChangeArrowheads="1"/>
          </p:cNvSpPr>
          <p:nvPr/>
        </p:nvSpPr>
        <p:spPr bwMode="auto">
          <a:xfrm>
            <a:off x="29497" y="440182"/>
            <a:ext cx="9003857" cy="63879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b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r>
              <a:rPr lang="ru-RU" altLang="ru-RU" sz="28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АКТУАЛЬНОСТЬ</a:t>
            </a:r>
            <a:r>
              <a:rPr lang="ru-RU" altLang="ru-RU" sz="4000" dirty="0" smtClean="0">
                <a:solidFill>
                  <a:srgbClr val="7030A0"/>
                </a:solidFill>
                <a:latin typeface="Monotype Corsiva" panose="03010101010201010101" pitchFamily="66" charset="0"/>
              </a:rPr>
              <a:t>       </a:t>
            </a:r>
          </a:p>
          <a:p>
            <a:pPr lvl="1" algn="r" eaLnBrk="1" hangingPunct="1">
              <a:buFont typeface="Wingdings" panose="05000000000000000000" pitchFamily="2" charset="2"/>
              <a:buNone/>
            </a:pPr>
            <a:r>
              <a:rPr lang="ru-RU" altLang="ru-RU" sz="16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Мы должны </a:t>
            </a:r>
            <a:r>
              <a:rPr lang="ru-RU" altLang="ru-RU" sz="16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</a:t>
            </a:r>
            <a:r>
              <a:rPr lang="ru-RU" altLang="ru-RU" sz="16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просто </a:t>
            </a:r>
            <a:r>
              <a:rPr lang="ru-RU" altLang="ru-RU" sz="16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уверенно </a:t>
            </a:r>
            <a:r>
              <a:rPr lang="ru-RU" altLang="ru-RU" sz="16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развиваться, но и</a:t>
            </a:r>
          </a:p>
          <a:p>
            <a:pPr lvl="1" algn="r" eaLnBrk="1" hangingPunct="1">
              <a:buFont typeface="Wingdings" panose="05000000000000000000" pitchFamily="2" charset="2"/>
              <a:buNone/>
            </a:pPr>
            <a:r>
              <a:rPr lang="ru-RU" altLang="ru-RU" sz="16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сохранить свою </a:t>
            </a:r>
            <a:r>
              <a:rPr lang="ru-RU" altLang="ru-RU" sz="16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национальную и </a:t>
            </a:r>
            <a:r>
              <a:rPr lang="ru-RU" altLang="ru-RU" sz="16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духовную идентичность</a:t>
            </a:r>
            <a:r>
              <a:rPr lang="ru-RU" altLang="ru-RU" sz="16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</a:p>
          <a:p>
            <a:pPr algn="r" eaLnBrk="1" hangingPunct="1">
              <a:buFont typeface="Wingdings" panose="05000000000000000000" pitchFamily="2" charset="2"/>
              <a:buNone/>
            </a:pPr>
            <a:r>
              <a:rPr lang="ru-RU" altLang="ru-RU" sz="16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растерять себя как нация. Быть и оставаться Россией. </a:t>
            </a:r>
          </a:p>
          <a:p>
            <a:pPr algn="r" eaLnBrk="1" hangingPunct="1">
              <a:buFont typeface="Wingdings" panose="05000000000000000000" pitchFamily="2" charset="2"/>
              <a:buNone/>
            </a:pPr>
            <a:r>
              <a:rPr lang="ru-RU" altLang="ru-RU" sz="16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Путин В.В.</a:t>
            </a:r>
          </a:p>
          <a:p>
            <a:pPr algn="just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None/>
            </a:pPr>
            <a:r>
              <a:rPr lang="ru-RU" altLang="ru-RU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altLang="ru-RU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Мир </a:t>
            </a:r>
            <a:r>
              <a:rPr lang="ru-RU" altLang="ru-RU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народной культуры открывает детям нравственные ценности русского народа: трудолюбие, милосердие, любовь к природе, к родной земле. Интерес и внимание к народному искусству, в том числе музыкальному, в последнее время в нашей стране еще более возрос. </a:t>
            </a:r>
          </a:p>
          <a:p>
            <a:pPr algn="just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None/>
            </a:pPr>
            <a:r>
              <a:rPr lang="ru-RU" altLang="ru-RU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Все </a:t>
            </a:r>
            <a:r>
              <a:rPr lang="ru-RU" altLang="ru-RU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чаще говорят о необходимости приобщения детей к истокам русской культуры, о возрождении народных праздников с их традициями. Значение различных форм русского фольклора в музыкальном образовании дошкольников трудно переоценить. Народные праздники прочно вошли в жизнь детского сада. Ведь, приобщая детей к народному творчеству, мы тем самым приобщаем их к истории русского народа, к нравственным общечеловеческим ценностям, которых так не хватает в наше неспокойное время. Нельзя не отметить роль народной культуры в духовно-нравственном воспитании дошкольников. Наши предки оставили нам воистину неисчерпаемый источник народной мудрости. Немного творчества, выдумки, импровизации и из старых обрядовых народных гуляний получатся замечательные праздники для наших </a:t>
            </a:r>
            <a:r>
              <a:rPr lang="ru-RU" altLang="ru-RU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детей…</a:t>
            </a:r>
          </a:p>
          <a:p>
            <a:pPr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None/>
            </a:pPr>
            <a:endParaRPr lang="ru-RU" altLang="ru-RU" sz="16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None/>
            </a:pPr>
            <a:endParaRPr lang="ru-RU" altLang="ru-RU" sz="16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Прямоугольник 1"/>
          <p:cNvSpPr>
            <a:spLocks noChangeArrowheads="1"/>
          </p:cNvSpPr>
          <p:nvPr/>
        </p:nvSpPr>
        <p:spPr bwMode="auto">
          <a:xfrm>
            <a:off x="539750" y="488950"/>
            <a:ext cx="8135938" cy="3970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2800" b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 ПРОЕКТА</a:t>
            </a:r>
          </a:p>
          <a:p>
            <a:pPr algn="ctr" eaLnBrk="1" hangingPunct="1"/>
            <a:endParaRPr lang="ru-RU" altLang="ru-RU" sz="2800" b="1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/>
            <a:endParaRPr lang="ru-RU" altLang="ru-RU" sz="2800" b="1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/>
            <a:endParaRPr lang="ru-RU" altLang="ru-RU" sz="2800" b="1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/>
            <a:r>
              <a:rPr lang="ru-RU" altLang="ru-RU" sz="2800" b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Целью данного проекта  было</a:t>
            </a:r>
            <a:r>
              <a:rPr lang="ru-RU" altLang="ru-RU" sz="2800" b="1" i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800" b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создание условий, раскрывающих творческий потенциал дошкольников,  на основе приобщения детей к истокам русской народной культуры через календарные праздники</a:t>
            </a:r>
            <a:endParaRPr lang="ru-RU" altLang="ru-RU" sz="2800">
              <a:solidFill>
                <a:srgbClr val="7030A0"/>
              </a:solidFill>
            </a:endParaRPr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Box 1"/>
          <p:cNvSpPr txBox="1">
            <a:spLocks noChangeArrowheads="1"/>
          </p:cNvSpPr>
          <p:nvPr/>
        </p:nvSpPr>
        <p:spPr bwMode="auto">
          <a:xfrm>
            <a:off x="900113" y="188913"/>
            <a:ext cx="7559675" cy="5886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None/>
            </a:pPr>
            <a:r>
              <a:rPr lang="ru-RU" altLang="ru-RU" sz="28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ЗАДАЧИ ПРОЕКТА</a:t>
            </a:r>
          </a:p>
          <a:p>
            <a:pPr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None/>
            </a:pPr>
            <a:endParaRPr lang="ru-RU" altLang="ru-RU" sz="28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None/>
            </a:pPr>
            <a:r>
              <a:rPr lang="ru-RU" altLang="ru-RU" sz="28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Знакомить с календарно-обрядовым фольклором, с жанрами  устного               народного творчества (песни, </a:t>
            </a:r>
            <a:r>
              <a:rPr lang="ru-RU" altLang="ru-RU" sz="28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заклички</a:t>
            </a:r>
            <a:r>
              <a:rPr lang="ru-RU" altLang="ru-RU" sz="28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28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потешки</a:t>
            </a:r>
            <a:r>
              <a:rPr lang="ru-RU" altLang="ru-RU" sz="28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считалки, загадки, поговорки, сказки, игры);</a:t>
            </a:r>
          </a:p>
          <a:p>
            <a:pPr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None/>
            </a:pPr>
            <a:r>
              <a:rPr lang="ru-RU" altLang="ru-RU" sz="28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Воспитывать интерес к народным обычаям и  традициям;</a:t>
            </a:r>
          </a:p>
          <a:p>
            <a:pPr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None/>
            </a:pPr>
            <a:r>
              <a:rPr lang="ru-RU" altLang="ru-RU" sz="28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Развитие театрально-сценических  навыков, артистизма;</a:t>
            </a:r>
          </a:p>
          <a:p>
            <a:pPr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None/>
            </a:pPr>
            <a:r>
              <a:rPr lang="ru-RU" altLang="ru-RU" sz="28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Раскрытие творческого потенциала детей.</a:t>
            </a:r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Box 1"/>
          <p:cNvSpPr txBox="1">
            <a:spLocks noChangeArrowheads="1"/>
          </p:cNvSpPr>
          <p:nvPr/>
        </p:nvSpPr>
        <p:spPr bwMode="auto">
          <a:xfrm>
            <a:off x="2700338" y="404813"/>
            <a:ext cx="4178300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2800" b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ПАСПОРТ ПРОЕКТА</a:t>
            </a:r>
          </a:p>
        </p:txBody>
      </p:sp>
      <p:sp>
        <p:nvSpPr>
          <p:cNvPr id="15363" name="Прямоугольник 2"/>
          <p:cNvSpPr>
            <a:spLocks noChangeArrowheads="1"/>
          </p:cNvSpPr>
          <p:nvPr/>
        </p:nvSpPr>
        <p:spPr bwMode="auto">
          <a:xfrm>
            <a:off x="755650" y="1268413"/>
            <a:ext cx="7704138" cy="4402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2800" b="1" u="sng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Вид проекта </a:t>
            </a:r>
            <a:r>
              <a:rPr lang="ru-RU" altLang="ru-RU" sz="28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долгосрочный (сентябрь - май)</a:t>
            </a:r>
          </a:p>
          <a:p>
            <a:pPr eaLnBrk="1" hangingPunct="1"/>
            <a:endParaRPr lang="ru-RU" altLang="ru-RU" sz="2800" b="1" u="sng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r>
              <a:rPr lang="ru-RU" altLang="ru-RU" sz="2800" b="1" u="sng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Тип проекта </a:t>
            </a:r>
            <a:r>
              <a:rPr lang="ru-RU" altLang="ru-RU" sz="28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познавательно-творческий</a:t>
            </a:r>
          </a:p>
          <a:p>
            <a:pPr eaLnBrk="1" hangingPunct="1"/>
            <a:endParaRPr lang="ru-RU" altLang="ru-RU" sz="28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r>
              <a:rPr lang="ru-RU" altLang="ru-RU" sz="28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800" b="1" u="sng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Направление деятельности проекта</a:t>
            </a:r>
            <a:r>
              <a:rPr lang="ru-RU" altLang="ru-RU" sz="28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духовно – нравственное воспитание личности ребенка</a:t>
            </a:r>
          </a:p>
          <a:p>
            <a:pPr eaLnBrk="1" hangingPunct="1"/>
            <a:endParaRPr lang="ru-RU" altLang="ru-RU" sz="2800" b="1" u="sng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r>
              <a:rPr lang="ru-RU" altLang="ru-RU" sz="2800" b="1" u="sng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Участники</a:t>
            </a:r>
            <a:r>
              <a:rPr lang="ru-RU" altLang="ru-RU" sz="28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дети старшего дошкольного возраста, педагоги, родители и другие социальные партнеры</a:t>
            </a:r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73213" y="549275"/>
            <a:ext cx="6016625" cy="5222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2800" b="1" cap="all" dirty="0">
                <a:ln w="0"/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Этапы реализации проекта</a:t>
            </a:r>
          </a:p>
        </p:txBody>
      </p:sp>
      <p:sp>
        <p:nvSpPr>
          <p:cNvPr id="3" name="Блок-схема: альтернативный процесс 2"/>
          <p:cNvSpPr/>
          <p:nvPr/>
        </p:nvSpPr>
        <p:spPr>
          <a:xfrm>
            <a:off x="692150" y="2852738"/>
            <a:ext cx="2511425" cy="1439862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/>
              <a:t>Подготовительный этап</a:t>
            </a:r>
          </a:p>
        </p:txBody>
      </p:sp>
      <p:sp>
        <p:nvSpPr>
          <p:cNvPr id="4" name="Блок-схема: альтернативный процесс 3"/>
          <p:cNvSpPr/>
          <p:nvPr/>
        </p:nvSpPr>
        <p:spPr>
          <a:xfrm>
            <a:off x="3536950" y="2852738"/>
            <a:ext cx="2089150" cy="1416050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/>
              <a:t>Практический этап</a:t>
            </a:r>
          </a:p>
        </p:txBody>
      </p:sp>
      <p:sp>
        <p:nvSpPr>
          <p:cNvPr id="5" name="Блок-схема: альтернативный процесс 4"/>
          <p:cNvSpPr/>
          <p:nvPr/>
        </p:nvSpPr>
        <p:spPr>
          <a:xfrm>
            <a:off x="6002338" y="2852738"/>
            <a:ext cx="2447925" cy="1439862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/>
              <a:t>Результативный этап</a:t>
            </a:r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75656" y="548680"/>
            <a:ext cx="6480720" cy="1080295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800" b="1" cap="all" dirty="0">
                <a:ln w="0"/>
                <a:solidFill>
                  <a:srgbClr val="7030A0"/>
                </a:solidFill>
                <a:latin typeface="Arial" charset="0"/>
                <a:cs typeface="Arial" charset="0"/>
              </a:rPr>
              <a:t>Подготовительный этап</a:t>
            </a:r>
          </a:p>
          <a:p>
            <a:pPr>
              <a:defRPr/>
            </a:pP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ru-RU" sz="24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Формулирование целей и задач проекта</a:t>
            </a: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ru-RU" sz="24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Подбор программно-методического, материально-технического, познавательного материала по теме</a:t>
            </a: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ru-RU" sz="24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Анализ предметно-пространственной развивающей среды</a:t>
            </a: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ru-RU" sz="24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Создание условий для реализации проекта</a:t>
            </a: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ru-RU" sz="24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Определение методов и приемов работы</a:t>
            </a: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ru-RU" sz="24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Наметить пути реализации данной деятельности с родителями и социальными партнерами.</a:t>
            </a:r>
          </a:p>
          <a:p>
            <a:pPr>
              <a:defRPr/>
            </a:pPr>
            <a:endParaRPr lang="ru-RU" sz="2400" dirty="0">
              <a:solidFill>
                <a:srgbClr val="7030A0"/>
              </a:solidFill>
              <a:latin typeface="Arial" charset="0"/>
              <a:cs typeface="Arial" charset="0"/>
            </a:endParaRPr>
          </a:p>
          <a:p>
            <a:pPr algn="ctr">
              <a:defRPr/>
            </a:pPr>
            <a:endParaRPr lang="ru-RU" sz="2400" b="1" cap="all" dirty="0">
              <a:ln w="0"/>
              <a:solidFill>
                <a:srgbClr val="7030A0"/>
              </a:solidFill>
              <a:effectLst>
                <a:reflection blurRad="12700" stA="50000" endPos="50000" dist="5000" dir="5400000" sy="-100000" rotWithShape="0"/>
              </a:effectLst>
              <a:latin typeface="Arial" charset="0"/>
              <a:cs typeface="Arial" charset="0"/>
            </a:endParaRPr>
          </a:p>
          <a:p>
            <a:pPr algn="ctr">
              <a:defRPr/>
            </a:pPr>
            <a:endParaRPr lang="ru-RU" sz="2400" b="1" cap="all" dirty="0">
              <a:ln w="0"/>
              <a:solidFill>
                <a:srgbClr val="7030A0"/>
              </a:solidFill>
              <a:effectLst>
                <a:reflection blurRad="12700" stA="50000" endPos="50000" dist="5000" dir="5400000" sy="-100000" rotWithShape="0"/>
              </a:effectLst>
              <a:latin typeface="Arial" charset="0"/>
              <a:cs typeface="Arial" charset="0"/>
            </a:endParaRPr>
          </a:p>
          <a:p>
            <a:pPr algn="ctr">
              <a:defRPr/>
            </a:pPr>
            <a:endParaRPr lang="ru-RU" sz="2400" b="1" cap="all" dirty="0">
              <a:ln w="0"/>
              <a:solidFill>
                <a:srgbClr val="7030A0"/>
              </a:solidFill>
              <a:effectLst>
                <a:reflection blurRad="12700" stA="50000" endPos="50000" dist="5000" dir="5400000" sy="-100000" rotWithShape="0"/>
              </a:effectLst>
              <a:latin typeface="Arial" charset="0"/>
              <a:cs typeface="Arial" charset="0"/>
            </a:endParaRPr>
          </a:p>
          <a:p>
            <a:pPr algn="ctr">
              <a:defRPr/>
            </a:pPr>
            <a:endParaRPr lang="ru-RU" sz="2400" b="1" cap="all" dirty="0">
              <a:ln w="0"/>
              <a:solidFill>
                <a:srgbClr val="7030A0"/>
              </a:solidFill>
              <a:effectLst>
                <a:reflection blurRad="12700" stA="50000" endPos="50000" dist="5000" dir="5400000" sy="-100000" rotWithShape="0"/>
              </a:effectLst>
              <a:latin typeface="Arial" charset="0"/>
              <a:cs typeface="Arial" charset="0"/>
            </a:endParaRPr>
          </a:p>
          <a:p>
            <a:pPr algn="ctr">
              <a:defRPr/>
            </a:pPr>
            <a:endParaRPr lang="ru-RU" sz="2400" b="1" cap="all" dirty="0">
              <a:ln w="0"/>
              <a:solidFill>
                <a:srgbClr val="7030A0"/>
              </a:solidFill>
              <a:effectLst>
                <a:reflection blurRad="12700" stA="50000" endPos="50000" dist="5000" dir="5400000" sy="-100000" rotWithShape="0"/>
              </a:effectLst>
              <a:latin typeface="Arial" charset="0"/>
              <a:cs typeface="Arial" charset="0"/>
            </a:endParaRPr>
          </a:p>
          <a:p>
            <a:pPr algn="ctr">
              <a:defRPr/>
            </a:pPr>
            <a:endParaRPr lang="ru-RU" sz="2400" b="1" cap="all" dirty="0">
              <a:ln w="0"/>
              <a:solidFill>
                <a:srgbClr val="7030A0"/>
              </a:solidFill>
              <a:effectLst>
                <a:reflection blurRad="12700" stA="50000" endPos="50000" dist="5000" dir="5400000" sy="-100000" rotWithShape="0"/>
              </a:effectLst>
              <a:latin typeface="Arial" charset="0"/>
              <a:cs typeface="Arial" charset="0"/>
            </a:endParaRPr>
          </a:p>
          <a:p>
            <a:pPr algn="ctr">
              <a:defRPr/>
            </a:pPr>
            <a:endParaRPr lang="ru-RU" sz="2400" b="1" cap="all" dirty="0">
              <a:ln w="0"/>
              <a:solidFill>
                <a:srgbClr val="7030A0"/>
              </a:solidFill>
              <a:effectLst>
                <a:reflection blurRad="12700" stA="50000" endPos="50000" dist="5000" dir="5400000" sy="-100000" rotWithShape="0"/>
              </a:effectLst>
              <a:latin typeface="Arial" charset="0"/>
              <a:cs typeface="Arial" charset="0"/>
            </a:endParaRPr>
          </a:p>
          <a:p>
            <a:pPr algn="ctr">
              <a:defRPr/>
            </a:pPr>
            <a:endParaRPr lang="ru-RU" sz="2400" b="1" cap="all" dirty="0">
              <a:ln w="0"/>
              <a:solidFill>
                <a:srgbClr val="7030A0"/>
              </a:solidFill>
              <a:effectLst>
                <a:reflection blurRad="12700" stA="50000" endPos="50000" dist="5000" dir="5400000" sy="-100000" rotWithShape="0"/>
              </a:effectLst>
              <a:latin typeface="Arial" charset="0"/>
              <a:cs typeface="Arial" charset="0"/>
            </a:endParaRPr>
          </a:p>
          <a:p>
            <a:pPr algn="ctr">
              <a:defRPr/>
            </a:pPr>
            <a:endParaRPr lang="ru-RU" sz="2400" b="1" cap="all" dirty="0">
              <a:ln w="0"/>
              <a:solidFill>
                <a:srgbClr val="7030A0"/>
              </a:solidFill>
              <a:effectLst>
                <a:reflection blurRad="12700" stA="50000" endPos="50000" dist="5000" dir="5400000" sy="-100000" rotWithShape="0"/>
              </a:effectLst>
              <a:latin typeface="Arial" charset="0"/>
              <a:cs typeface="Arial" charset="0"/>
            </a:endParaRPr>
          </a:p>
          <a:p>
            <a:pPr algn="ctr">
              <a:defRPr/>
            </a:pPr>
            <a:endParaRPr lang="ru-RU" sz="2400" b="1" cap="all" dirty="0">
              <a:ln w="0"/>
              <a:solidFill>
                <a:srgbClr val="7030A0"/>
              </a:solidFill>
              <a:effectLst>
                <a:reflection blurRad="12700" stA="50000" endPos="50000" dist="5000" dir="5400000" sy="-100000" rotWithShape="0"/>
              </a:effectLst>
              <a:latin typeface="Arial" charset="0"/>
              <a:cs typeface="Arial" charset="0"/>
            </a:endParaRPr>
          </a:p>
          <a:p>
            <a:pPr algn="ctr">
              <a:defRPr/>
            </a:pPr>
            <a:endParaRPr lang="ru-RU" sz="2400" b="1" cap="all" dirty="0">
              <a:ln w="0"/>
              <a:solidFill>
                <a:srgbClr val="7030A0"/>
              </a:solidFill>
              <a:effectLst>
                <a:reflection blurRad="12700" stA="50000" endPos="50000" dist="5000" dir="5400000" sy="-100000" rotWithShape="0"/>
              </a:effectLst>
              <a:latin typeface="Arial" charset="0"/>
              <a:cs typeface="Arial" charset="0"/>
            </a:endParaRPr>
          </a:p>
          <a:p>
            <a:pPr algn="ctr">
              <a:defRPr/>
            </a:pPr>
            <a:endParaRPr lang="ru-RU" sz="2400" b="1" cap="all" dirty="0">
              <a:ln w="0"/>
              <a:solidFill>
                <a:srgbClr val="7030A0"/>
              </a:solidFill>
              <a:effectLst>
                <a:reflection blurRad="12700" stA="50000" endPos="50000" dist="5000" dir="5400000" sy="-100000" rotWithShape="0"/>
              </a:effectLst>
              <a:latin typeface="Arial" charset="0"/>
              <a:cs typeface="Arial" charset="0"/>
            </a:endParaRPr>
          </a:p>
          <a:p>
            <a:pPr algn="ctr">
              <a:defRPr/>
            </a:pPr>
            <a:endParaRPr lang="ru-RU" sz="2400" b="1" cap="all" dirty="0">
              <a:ln w="0"/>
              <a:solidFill>
                <a:srgbClr val="7030A0"/>
              </a:solidFill>
              <a:effectLst>
                <a:reflection blurRad="12700" stA="50000" endPos="50000" dist="5000" dir="5400000" sy="-100000" rotWithShape="0"/>
              </a:effectLst>
              <a:latin typeface="Arial" charset="0"/>
              <a:cs typeface="Arial" charset="0"/>
            </a:endParaRPr>
          </a:p>
          <a:p>
            <a:pPr algn="ctr">
              <a:defRPr/>
            </a:pPr>
            <a:endParaRPr lang="ru-RU" sz="2400" b="1" cap="all" dirty="0">
              <a:ln w="0"/>
              <a:solidFill>
                <a:srgbClr val="7030A0"/>
              </a:solidFill>
              <a:effectLst>
                <a:reflection blurRad="12700" stA="50000" endPos="50000" dist="5000" dir="5400000" sy="-100000" rotWithShape="0"/>
              </a:effectLst>
              <a:latin typeface="Arial" charset="0"/>
              <a:cs typeface="Arial" charset="0"/>
            </a:endParaRPr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65313" y="188913"/>
            <a:ext cx="5473700" cy="52228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800" b="1" cap="all" dirty="0">
                <a:ln w="0"/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Подготовительный этап</a:t>
            </a:r>
          </a:p>
        </p:txBody>
      </p:sp>
      <p:sp>
        <p:nvSpPr>
          <p:cNvPr id="18435" name="Прямоугольник 2"/>
          <p:cNvSpPr>
            <a:spLocks noChangeArrowheads="1"/>
          </p:cNvSpPr>
          <p:nvPr/>
        </p:nvSpPr>
        <p:spPr bwMode="auto">
          <a:xfrm>
            <a:off x="900113" y="692150"/>
            <a:ext cx="74168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b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Методическое   и   теоретическое   обеспечение     проекта</a:t>
            </a:r>
          </a:p>
        </p:txBody>
      </p:sp>
      <p:pic>
        <p:nvPicPr>
          <p:cNvPr id="4" name="Рисунок 3" descr="IMG_3201.JPG"/>
          <p:cNvPicPr>
            <a:picLocks noChangeAspect="1"/>
          </p:cNvPicPr>
          <p:nvPr/>
        </p:nvPicPr>
        <p:blipFill>
          <a:blip r:embed="rId2" cstate="print"/>
          <a:srcRect l="12500" t="6250" r="6944" b="5208"/>
          <a:stretch>
            <a:fillRect/>
          </a:stretch>
        </p:blipFill>
        <p:spPr>
          <a:xfrm>
            <a:off x="1619672" y="4005064"/>
            <a:ext cx="1872208" cy="2664000"/>
          </a:xfrm>
          <a:prstGeom prst="flowChartAlternateProcess">
            <a:avLst/>
          </a:prstGeom>
        </p:spPr>
      </p:pic>
      <p:pic>
        <p:nvPicPr>
          <p:cNvPr id="5" name="Picture 2" descr="C:\Users\Виктор\Desktop\clt75iVHqxY.jpg"/>
          <p:cNvPicPr>
            <a:picLocks noChangeAspect="1" noChangeArrowheads="1"/>
          </p:cNvPicPr>
          <p:nvPr/>
        </p:nvPicPr>
        <p:blipFill>
          <a:blip r:embed="rId3" cstate="print"/>
          <a:srcRect l="3448" t="2326" r="3448" b="2326"/>
          <a:stretch>
            <a:fillRect/>
          </a:stretch>
        </p:blipFill>
        <p:spPr bwMode="auto">
          <a:xfrm>
            <a:off x="282788" y="1062037"/>
            <a:ext cx="1944216" cy="270883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Picture 3" descr="C:\Users\Виктор\Desktop\00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63888" y="1295774"/>
            <a:ext cx="2016224" cy="280831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Picture 4" descr="C:\Users\Виктор\Desktop\загружено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80112" y="4005064"/>
            <a:ext cx="1862311" cy="270892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Содержимое 13" descr="IMG_3204.JPG"/>
          <p:cNvPicPr>
            <a:picLocks noChangeAspect="1"/>
          </p:cNvPicPr>
          <p:nvPr/>
        </p:nvPicPr>
        <p:blipFill>
          <a:blip r:embed="rId6" cstate="print"/>
          <a:srcRect t="5239" r="5640"/>
          <a:stretch>
            <a:fillRect/>
          </a:stretch>
        </p:blipFill>
        <p:spPr>
          <a:xfrm>
            <a:off x="6916996" y="1062037"/>
            <a:ext cx="1832486" cy="2709291"/>
          </a:xfrm>
          <a:prstGeom prst="flowChartAlternateProcess">
            <a:avLst/>
          </a:prstGeom>
        </p:spPr>
      </p:pic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 descr="C:\Users\Виктор\Desktop\IMG-20210917-WA00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908720"/>
            <a:ext cx="3816424" cy="280831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3011" name="Picture 3" descr="C:\Users\Виктор\Desktop\IMG-20210917-WA000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836712"/>
            <a:ext cx="3744416" cy="287070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TextBox 3"/>
          <p:cNvSpPr txBox="1"/>
          <p:nvPr/>
        </p:nvSpPr>
        <p:spPr>
          <a:xfrm>
            <a:off x="971550" y="188913"/>
            <a:ext cx="7488238" cy="646112"/>
          </a:xfrm>
          <a:prstGeom prst="rect">
            <a:avLst/>
          </a:prstGeom>
          <a:noFill/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b="1" cap="all" dirty="0">
                <a:ln w="0"/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Сотрудничество  с социальными  партнерами</a:t>
            </a:r>
          </a:p>
          <a:p>
            <a:pPr algn="ctr">
              <a:defRPr/>
            </a:pPr>
            <a:endParaRPr lang="ru-RU" dirty="0">
              <a:latin typeface="Arial" charset="0"/>
              <a:cs typeface="Arial" charset="0"/>
            </a:endParaRPr>
          </a:p>
        </p:txBody>
      </p:sp>
      <p:pic>
        <p:nvPicPr>
          <p:cNvPr id="19461" name="Picture 5" descr="F:\СВЯТКИ\IMG_102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339752" y="3789040"/>
            <a:ext cx="4320480" cy="288032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_Кимоно">
  <a:themeElements>
    <a:clrScheme name="Кимоно 1">
      <a:dk1>
        <a:srgbClr val="2F1311"/>
      </a:dk1>
      <a:lt1>
        <a:srgbClr val="C16059"/>
      </a:lt1>
      <a:dk2>
        <a:srgbClr val="F7D47D"/>
      </a:dk2>
      <a:lt2>
        <a:srgbClr val="000000"/>
      </a:lt2>
      <a:accent1>
        <a:srgbClr val="D5B781"/>
      </a:accent1>
      <a:accent2>
        <a:srgbClr val="79AF7D"/>
      </a:accent2>
      <a:accent3>
        <a:srgbClr val="DDB6B5"/>
      </a:accent3>
      <a:accent4>
        <a:srgbClr val="270E0D"/>
      </a:accent4>
      <a:accent5>
        <a:srgbClr val="E7D8C1"/>
      </a:accent5>
      <a:accent6>
        <a:srgbClr val="6D9E71"/>
      </a:accent6>
      <a:hlink>
        <a:srgbClr val="F0B854"/>
      </a:hlink>
      <a:folHlink>
        <a:srgbClr val="DC893E"/>
      </a:folHlink>
    </a:clrScheme>
    <a:fontScheme name="2_Кимоно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Кимоно 1">
        <a:dk1>
          <a:srgbClr val="2F1311"/>
        </a:dk1>
        <a:lt1>
          <a:srgbClr val="C16059"/>
        </a:lt1>
        <a:dk2>
          <a:srgbClr val="F7D47D"/>
        </a:dk2>
        <a:lt2>
          <a:srgbClr val="000000"/>
        </a:lt2>
        <a:accent1>
          <a:srgbClr val="D5B781"/>
        </a:accent1>
        <a:accent2>
          <a:srgbClr val="79AF7D"/>
        </a:accent2>
        <a:accent3>
          <a:srgbClr val="DDB6B5"/>
        </a:accent3>
        <a:accent4>
          <a:srgbClr val="270E0D"/>
        </a:accent4>
        <a:accent5>
          <a:srgbClr val="E7D8C1"/>
        </a:accent5>
        <a:accent6>
          <a:srgbClr val="6D9E71"/>
        </a:accent6>
        <a:hlink>
          <a:srgbClr val="F0B854"/>
        </a:hlink>
        <a:folHlink>
          <a:srgbClr val="DC893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имоно 2">
        <a:dk1>
          <a:srgbClr val="000000"/>
        </a:dk1>
        <a:lt1>
          <a:srgbClr val="FFFFFF"/>
        </a:lt1>
        <a:dk2>
          <a:srgbClr val="000000"/>
        </a:dk2>
        <a:lt2>
          <a:srgbClr val="F7D47D"/>
        </a:lt2>
        <a:accent1>
          <a:srgbClr val="C19341"/>
        </a:accent1>
        <a:accent2>
          <a:srgbClr val="60A265"/>
        </a:accent2>
        <a:accent3>
          <a:srgbClr val="AAAAAA"/>
        </a:accent3>
        <a:accent4>
          <a:srgbClr val="DADADA"/>
        </a:accent4>
        <a:accent5>
          <a:srgbClr val="DDC8B0"/>
        </a:accent5>
        <a:accent6>
          <a:srgbClr val="56925B"/>
        </a:accent6>
        <a:hlink>
          <a:srgbClr val="EB9F17"/>
        </a:hlink>
        <a:folHlink>
          <a:srgbClr val="CF7625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имоно 3">
        <a:dk1>
          <a:srgbClr val="00002E"/>
        </a:dk1>
        <a:lt1>
          <a:srgbClr val="FFFFFF"/>
        </a:lt1>
        <a:dk2>
          <a:srgbClr val="003399"/>
        </a:dk2>
        <a:lt2>
          <a:srgbClr val="F4BC40"/>
        </a:lt2>
        <a:accent1>
          <a:srgbClr val="9280CC"/>
        </a:accent1>
        <a:accent2>
          <a:srgbClr val="BD51A1"/>
        </a:accent2>
        <a:accent3>
          <a:srgbClr val="AAADCA"/>
        </a:accent3>
        <a:accent4>
          <a:srgbClr val="DADADA"/>
        </a:accent4>
        <a:accent5>
          <a:srgbClr val="C7C0E2"/>
        </a:accent5>
        <a:accent6>
          <a:srgbClr val="AB4991"/>
        </a:accent6>
        <a:hlink>
          <a:srgbClr val="CC66FF"/>
        </a:hlink>
        <a:folHlink>
          <a:srgbClr val="824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имоно 4">
        <a:dk1>
          <a:srgbClr val="2F1311"/>
        </a:dk1>
        <a:lt1>
          <a:srgbClr val="7A8E9C"/>
        </a:lt1>
        <a:dk2>
          <a:srgbClr val="FDF4DF"/>
        </a:dk2>
        <a:lt2>
          <a:srgbClr val="3E4A52"/>
        </a:lt2>
        <a:accent1>
          <a:srgbClr val="81ABA0"/>
        </a:accent1>
        <a:accent2>
          <a:srgbClr val="CD817B"/>
        </a:accent2>
        <a:accent3>
          <a:srgbClr val="BEC6CB"/>
        </a:accent3>
        <a:accent4>
          <a:srgbClr val="270E0D"/>
        </a:accent4>
        <a:accent5>
          <a:srgbClr val="C1D2CD"/>
        </a:accent5>
        <a:accent6>
          <a:srgbClr val="BA746F"/>
        </a:accent6>
        <a:hlink>
          <a:srgbClr val="BEBC76"/>
        </a:hlink>
        <a:folHlink>
          <a:srgbClr val="668E6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имоно 5">
        <a:dk1>
          <a:srgbClr val="2F1311"/>
        </a:dk1>
        <a:lt1>
          <a:srgbClr val="7A9C7C"/>
        </a:lt1>
        <a:dk2>
          <a:srgbClr val="FBEBC3"/>
        </a:dk2>
        <a:lt2>
          <a:srgbClr val="3C503D"/>
        </a:lt2>
        <a:accent1>
          <a:srgbClr val="D5B781"/>
        </a:accent1>
        <a:accent2>
          <a:srgbClr val="C16059"/>
        </a:accent2>
        <a:accent3>
          <a:srgbClr val="BECBBF"/>
        </a:accent3>
        <a:accent4>
          <a:srgbClr val="270E0D"/>
        </a:accent4>
        <a:accent5>
          <a:srgbClr val="E7D8C1"/>
        </a:accent5>
        <a:accent6>
          <a:srgbClr val="AF5650"/>
        </a:accent6>
        <a:hlink>
          <a:srgbClr val="F0B854"/>
        </a:hlink>
        <a:folHlink>
          <a:srgbClr val="DC893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имоно 6">
        <a:dk1>
          <a:srgbClr val="000000"/>
        </a:dk1>
        <a:lt1>
          <a:srgbClr val="D9EFE0"/>
        </a:lt1>
        <a:dk2>
          <a:srgbClr val="30605A"/>
        </a:dk2>
        <a:lt2>
          <a:srgbClr val="15331E"/>
        </a:lt2>
        <a:accent1>
          <a:srgbClr val="A4C6BA"/>
        </a:accent1>
        <a:accent2>
          <a:srgbClr val="558F7D"/>
        </a:accent2>
        <a:accent3>
          <a:srgbClr val="E9F6ED"/>
        </a:accent3>
        <a:accent4>
          <a:srgbClr val="000000"/>
        </a:accent4>
        <a:accent5>
          <a:srgbClr val="CFDFD9"/>
        </a:accent5>
        <a:accent6>
          <a:srgbClr val="4C8171"/>
        </a:accent6>
        <a:hlink>
          <a:srgbClr val="C1C177"/>
        </a:hlink>
        <a:folHlink>
          <a:srgbClr val="A08F5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имоно 7">
        <a:dk1>
          <a:srgbClr val="2F1311"/>
        </a:dk1>
        <a:lt1>
          <a:srgbClr val="CFC7B5"/>
        </a:lt1>
        <a:dk2>
          <a:srgbClr val="853F35"/>
        </a:dk2>
        <a:lt2>
          <a:srgbClr val="8E7F5E"/>
        </a:lt2>
        <a:accent1>
          <a:srgbClr val="EBD2A5"/>
        </a:accent1>
        <a:accent2>
          <a:srgbClr val="A5C9A8"/>
        </a:accent2>
        <a:accent3>
          <a:srgbClr val="E4E0D7"/>
        </a:accent3>
        <a:accent4>
          <a:srgbClr val="270E0D"/>
        </a:accent4>
        <a:accent5>
          <a:srgbClr val="F3E5CF"/>
        </a:accent5>
        <a:accent6>
          <a:srgbClr val="95B698"/>
        </a:accent6>
        <a:hlink>
          <a:srgbClr val="C68510"/>
        </a:hlink>
        <a:folHlink>
          <a:srgbClr val="E5A87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имоно 8">
        <a:dk1>
          <a:srgbClr val="000000"/>
        </a:dk1>
        <a:lt1>
          <a:srgbClr val="F0EED8"/>
        </a:lt1>
        <a:dk2>
          <a:srgbClr val="666729"/>
        </a:dk2>
        <a:lt2>
          <a:srgbClr val="3F3B19"/>
        </a:lt2>
        <a:accent1>
          <a:srgbClr val="E9D47D"/>
        </a:accent1>
        <a:accent2>
          <a:srgbClr val="D4DD91"/>
        </a:accent2>
        <a:accent3>
          <a:srgbClr val="F6F5E9"/>
        </a:accent3>
        <a:accent4>
          <a:srgbClr val="000000"/>
        </a:accent4>
        <a:accent5>
          <a:srgbClr val="F2E6BF"/>
        </a:accent5>
        <a:accent6>
          <a:srgbClr val="C0C883"/>
        </a:accent6>
        <a:hlink>
          <a:srgbClr val="9D943F"/>
        </a:hlink>
        <a:folHlink>
          <a:srgbClr val="C9C177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2_Соревнование">
  <a:themeElements>
    <a:clrScheme name="Соревнование 2">
      <a:dk1>
        <a:srgbClr val="800000"/>
      </a:dk1>
      <a:lt1>
        <a:srgbClr val="FFFFFF"/>
      </a:lt1>
      <a:dk2>
        <a:srgbClr val="FF9900"/>
      </a:dk2>
      <a:lt2>
        <a:srgbClr val="FFFF99"/>
      </a:lt2>
      <a:accent1>
        <a:srgbClr val="FF5050"/>
      </a:accent1>
      <a:accent2>
        <a:srgbClr val="CC3300"/>
      </a:accent2>
      <a:accent3>
        <a:srgbClr val="FFCAAA"/>
      </a:accent3>
      <a:accent4>
        <a:srgbClr val="DADADA"/>
      </a:accent4>
      <a:accent5>
        <a:srgbClr val="FFB3B3"/>
      </a:accent5>
      <a:accent6>
        <a:srgbClr val="B92D00"/>
      </a:accent6>
      <a:hlink>
        <a:srgbClr val="FFFF99"/>
      </a:hlink>
      <a:folHlink>
        <a:srgbClr val="FFCC00"/>
      </a:folHlink>
    </a:clrScheme>
    <a:fontScheme name="2_Соревнование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Соревнование 1">
        <a:dk1>
          <a:srgbClr val="5C1F00"/>
        </a:dk1>
        <a:lt1>
          <a:srgbClr val="FFFFFF"/>
        </a:lt1>
        <a:dk2>
          <a:srgbClr val="990000"/>
        </a:dk2>
        <a:lt2>
          <a:srgbClr val="FFF9BB"/>
        </a:lt2>
        <a:accent1>
          <a:srgbClr val="FF3300"/>
        </a:accent1>
        <a:accent2>
          <a:srgbClr val="B86D52"/>
        </a:accent2>
        <a:accent3>
          <a:srgbClr val="CAAAAA"/>
        </a:accent3>
        <a:accent4>
          <a:srgbClr val="DADADA"/>
        </a:accent4>
        <a:accent5>
          <a:srgbClr val="FFADAA"/>
        </a:accent5>
        <a:accent6>
          <a:srgbClr val="A66249"/>
        </a:accent6>
        <a:hlink>
          <a:srgbClr val="FF9900"/>
        </a:hlink>
        <a:folHlink>
          <a:srgbClr val="FF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оревнование 2">
        <a:dk1>
          <a:srgbClr val="800000"/>
        </a:dk1>
        <a:lt1>
          <a:srgbClr val="FFFFFF"/>
        </a:lt1>
        <a:dk2>
          <a:srgbClr val="FF9900"/>
        </a:dk2>
        <a:lt2>
          <a:srgbClr val="FFFF99"/>
        </a:lt2>
        <a:accent1>
          <a:srgbClr val="FF5050"/>
        </a:accent1>
        <a:accent2>
          <a:srgbClr val="CC3300"/>
        </a:accent2>
        <a:accent3>
          <a:srgbClr val="FFCAAA"/>
        </a:accent3>
        <a:accent4>
          <a:srgbClr val="DADADA"/>
        </a:accent4>
        <a:accent5>
          <a:srgbClr val="FFB3B3"/>
        </a:accent5>
        <a:accent6>
          <a:srgbClr val="B92D00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оревнование 3">
        <a:dk1>
          <a:srgbClr val="2A5400"/>
        </a:dk1>
        <a:lt1>
          <a:srgbClr val="FFFFFF"/>
        </a:lt1>
        <a:dk2>
          <a:srgbClr val="4A9400"/>
        </a:dk2>
        <a:lt2>
          <a:srgbClr val="F3F2D9"/>
        </a:lt2>
        <a:accent1>
          <a:srgbClr val="99CC00"/>
        </a:accent1>
        <a:accent2>
          <a:srgbClr val="6B4A39"/>
        </a:accent2>
        <a:accent3>
          <a:srgbClr val="B1C8AA"/>
        </a:accent3>
        <a:accent4>
          <a:srgbClr val="DADADA"/>
        </a:accent4>
        <a:accent5>
          <a:srgbClr val="CAE2AA"/>
        </a:accent5>
        <a:accent6>
          <a:srgbClr val="604233"/>
        </a:accent6>
        <a:hlink>
          <a:srgbClr val="E2BC5E"/>
        </a:hlink>
        <a:folHlink>
          <a:srgbClr val="AB7F6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оревнование 4">
        <a:dk1>
          <a:srgbClr val="005A58"/>
        </a:dk1>
        <a:lt1>
          <a:srgbClr val="FFFFFF"/>
        </a:lt1>
        <a:dk2>
          <a:srgbClr val="009E9A"/>
        </a:dk2>
        <a:lt2>
          <a:srgbClr val="C5EBE4"/>
        </a:lt2>
        <a:accent1>
          <a:srgbClr val="0099CC"/>
        </a:accent1>
        <a:accent2>
          <a:srgbClr val="339933"/>
        </a:accent2>
        <a:accent3>
          <a:srgbClr val="AACCCA"/>
        </a:accent3>
        <a:accent4>
          <a:srgbClr val="DADADA"/>
        </a:accent4>
        <a:accent5>
          <a:srgbClr val="AACAE2"/>
        </a:accent5>
        <a:accent6>
          <a:srgbClr val="2D8A2D"/>
        </a:accent6>
        <a:hlink>
          <a:srgbClr val="00FF99"/>
        </a:hlink>
        <a:folHlink>
          <a:srgbClr val="4CD2D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оревнование 5">
        <a:dk1>
          <a:srgbClr val="000070"/>
        </a:dk1>
        <a:lt1>
          <a:srgbClr val="FFFFFF"/>
        </a:lt1>
        <a:dk2>
          <a:srgbClr val="0000FF"/>
        </a:dk2>
        <a:lt2>
          <a:srgbClr val="C5C5FF"/>
        </a:lt2>
        <a:accent1>
          <a:srgbClr val="0099FF"/>
        </a:accent1>
        <a:accent2>
          <a:srgbClr val="7883B4"/>
        </a:accent2>
        <a:accent3>
          <a:srgbClr val="AAAAFF"/>
        </a:accent3>
        <a:accent4>
          <a:srgbClr val="DADADA"/>
        </a:accent4>
        <a:accent5>
          <a:srgbClr val="AACAFF"/>
        </a:accent5>
        <a:accent6>
          <a:srgbClr val="6C76A3"/>
        </a:accent6>
        <a:hlink>
          <a:srgbClr val="00FFFF"/>
        </a:hlink>
        <a:folHlink>
          <a:srgbClr val="2DBF68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оревнование 6">
        <a:dk1>
          <a:srgbClr val="4D4D4D"/>
        </a:dk1>
        <a:lt1>
          <a:srgbClr val="FFFFFF"/>
        </a:lt1>
        <a:dk2>
          <a:srgbClr val="8202E2"/>
        </a:dk2>
        <a:lt2>
          <a:srgbClr val="CCCCFF"/>
        </a:lt2>
        <a:accent1>
          <a:srgbClr val="CC99FF"/>
        </a:accent1>
        <a:accent2>
          <a:srgbClr val="666699"/>
        </a:accent2>
        <a:accent3>
          <a:srgbClr val="C1AAEE"/>
        </a:accent3>
        <a:accent4>
          <a:srgbClr val="DADADA"/>
        </a:accent4>
        <a:accent5>
          <a:srgbClr val="E2CAFF"/>
        </a:accent5>
        <a:accent6>
          <a:srgbClr val="5C5C8A"/>
        </a:accent6>
        <a:hlink>
          <a:srgbClr val="FF7C80"/>
        </a:hlink>
        <a:folHlink>
          <a:srgbClr val="FF505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оревнование 7">
        <a:dk1>
          <a:srgbClr val="575863"/>
        </a:dk1>
        <a:lt1>
          <a:srgbClr val="FFFFFF"/>
        </a:lt1>
        <a:dk2>
          <a:srgbClr val="818982"/>
        </a:dk2>
        <a:lt2>
          <a:srgbClr val="EAEAEA"/>
        </a:lt2>
        <a:accent1>
          <a:srgbClr val="CC6600"/>
        </a:accent1>
        <a:accent2>
          <a:srgbClr val="A4A686"/>
        </a:accent2>
        <a:accent3>
          <a:srgbClr val="C1C4C1"/>
        </a:accent3>
        <a:accent4>
          <a:srgbClr val="DADADA"/>
        </a:accent4>
        <a:accent5>
          <a:srgbClr val="E2B8AA"/>
        </a:accent5>
        <a:accent6>
          <a:srgbClr val="949679"/>
        </a:accent6>
        <a:hlink>
          <a:srgbClr val="CCCC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оревнование 8">
        <a:dk1>
          <a:srgbClr val="000000"/>
        </a:dk1>
        <a:lt1>
          <a:srgbClr val="FFFFFF"/>
        </a:lt1>
        <a:dk2>
          <a:srgbClr val="000000"/>
        </a:dk2>
        <a:lt2>
          <a:srgbClr val="CDCDCD"/>
        </a:lt2>
        <a:accent1>
          <a:srgbClr val="CDD9F7"/>
        </a:accent1>
        <a:accent2>
          <a:srgbClr val="99FF33"/>
        </a:accent2>
        <a:accent3>
          <a:srgbClr val="FFFFFF"/>
        </a:accent3>
        <a:accent4>
          <a:srgbClr val="000000"/>
        </a:accent4>
        <a:accent5>
          <a:srgbClr val="E3E9FA"/>
        </a:accent5>
        <a:accent6>
          <a:srgbClr val="8AE72D"/>
        </a:accent6>
        <a:hlink>
          <a:srgbClr val="0033CC"/>
        </a:hlink>
        <a:folHlink>
          <a:srgbClr val="66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2_Круги">
  <a:themeElements>
    <a:clrScheme name="Круги 3">
      <a:dk1>
        <a:srgbClr val="008AE8"/>
      </a:dk1>
      <a:lt1>
        <a:srgbClr val="FFFFFF"/>
      </a:lt1>
      <a:dk2>
        <a:srgbClr val="0068AE"/>
      </a:dk2>
      <a:lt2>
        <a:srgbClr val="CCECFF"/>
      </a:lt2>
      <a:accent1>
        <a:srgbClr val="009999"/>
      </a:accent1>
      <a:accent2>
        <a:srgbClr val="0088E4"/>
      </a:accent2>
      <a:accent3>
        <a:srgbClr val="AAB9D3"/>
      </a:accent3>
      <a:accent4>
        <a:srgbClr val="DADADA"/>
      </a:accent4>
      <a:accent5>
        <a:srgbClr val="AACACA"/>
      </a:accent5>
      <a:accent6>
        <a:srgbClr val="007BCF"/>
      </a:accent6>
      <a:hlink>
        <a:srgbClr val="99FF99"/>
      </a:hlink>
      <a:folHlink>
        <a:srgbClr val="AFE1FF"/>
      </a:folHlink>
    </a:clrScheme>
    <a:fontScheme name="2_Круги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Круги 1">
        <a:dk1>
          <a:srgbClr val="2B2B85"/>
        </a:dk1>
        <a:lt1>
          <a:srgbClr val="FFFFFF"/>
        </a:lt1>
        <a:dk2>
          <a:srgbClr val="00254A"/>
        </a:dk2>
        <a:lt2>
          <a:srgbClr val="C0C0C0"/>
        </a:lt2>
        <a:accent1>
          <a:srgbClr val="0099FF"/>
        </a:accent1>
        <a:accent2>
          <a:srgbClr val="006699"/>
        </a:accent2>
        <a:accent3>
          <a:srgbClr val="AAACB1"/>
        </a:accent3>
        <a:accent4>
          <a:srgbClr val="DADADA"/>
        </a:accent4>
        <a:accent5>
          <a:srgbClr val="AACAFF"/>
        </a:accent5>
        <a:accent6>
          <a:srgbClr val="005C8A"/>
        </a:accent6>
        <a:hlink>
          <a:srgbClr val="99CCFF"/>
        </a:hlink>
        <a:folHlink>
          <a:srgbClr val="8F8FB5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2">
        <a:dk1>
          <a:srgbClr val="3B4B5D"/>
        </a:dk1>
        <a:lt1>
          <a:srgbClr val="FFFFFF"/>
        </a:lt1>
        <a:dk2>
          <a:srgbClr val="466886"/>
        </a:dk2>
        <a:lt2>
          <a:srgbClr val="CCECFF"/>
        </a:lt2>
        <a:accent1>
          <a:srgbClr val="6D9D97"/>
        </a:accent1>
        <a:accent2>
          <a:srgbClr val="53718C"/>
        </a:accent2>
        <a:accent3>
          <a:srgbClr val="B0B9C3"/>
        </a:accent3>
        <a:accent4>
          <a:srgbClr val="DADADA"/>
        </a:accent4>
        <a:accent5>
          <a:srgbClr val="BACCC9"/>
        </a:accent5>
        <a:accent6>
          <a:srgbClr val="4A667E"/>
        </a:accent6>
        <a:hlink>
          <a:srgbClr val="99CCFF"/>
        </a:hlink>
        <a:folHlink>
          <a:srgbClr val="A97CF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3">
        <a:dk1>
          <a:srgbClr val="008AE8"/>
        </a:dk1>
        <a:lt1>
          <a:srgbClr val="FFFFFF"/>
        </a:lt1>
        <a:dk2>
          <a:srgbClr val="0068AE"/>
        </a:dk2>
        <a:lt2>
          <a:srgbClr val="CCECFF"/>
        </a:lt2>
        <a:accent1>
          <a:srgbClr val="009999"/>
        </a:accent1>
        <a:accent2>
          <a:srgbClr val="0088E4"/>
        </a:accent2>
        <a:accent3>
          <a:srgbClr val="AAB9D3"/>
        </a:accent3>
        <a:accent4>
          <a:srgbClr val="DADADA"/>
        </a:accent4>
        <a:accent5>
          <a:srgbClr val="AACACA"/>
        </a:accent5>
        <a:accent6>
          <a:srgbClr val="007BCF"/>
        </a:accent6>
        <a:hlink>
          <a:srgbClr val="99FF99"/>
        </a:hlink>
        <a:folHlink>
          <a:srgbClr val="AFE1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4">
        <a:dk1>
          <a:srgbClr val="9B69FF"/>
        </a:dk1>
        <a:lt1>
          <a:srgbClr val="FFFFFF"/>
        </a:lt1>
        <a:dk2>
          <a:srgbClr val="666699"/>
        </a:dk2>
        <a:lt2>
          <a:srgbClr val="D9D9FF"/>
        </a:lt2>
        <a:accent1>
          <a:srgbClr val="66CCFF"/>
        </a:accent1>
        <a:accent2>
          <a:srgbClr val="9966FF"/>
        </a:accent2>
        <a:accent3>
          <a:srgbClr val="B8B8CA"/>
        </a:accent3>
        <a:accent4>
          <a:srgbClr val="DADADA"/>
        </a:accent4>
        <a:accent5>
          <a:srgbClr val="B8E2FF"/>
        </a:accent5>
        <a:accent6>
          <a:srgbClr val="8A5CE7"/>
        </a:accent6>
        <a:hlink>
          <a:srgbClr val="0099CC"/>
        </a:hlink>
        <a:folHlink>
          <a:srgbClr val="0033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5">
        <a:dk1>
          <a:srgbClr val="008080"/>
        </a:dk1>
        <a:lt1>
          <a:srgbClr val="FFFFFF"/>
        </a:lt1>
        <a:dk2>
          <a:srgbClr val="006666"/>
        </a:dk2>
        <a:lt2>
          <a:srgbClr val="FFFFCC"/>
        </a:lt2>
        <a:accent1>
          <a:srgbClr val="0099FF"/>
        </a:accent1>
        <a:accent2>
          <a:srgbClr val="008080"/>
        </a:accent2>
        <a:accent3>
          <a:srgbClr val="AAB8B8"/>
        </a:accent3>
        <a:accent4>
          <a:srgbClr val="DADADA"/>
        </a:accent4>
        <a:accent5>
          <a:srgbClr val="AACAFF"/>
        </a:accent5>
        <a:accent6>
          <a:srgbClr val="007373"/>
        </a:accent6>
        <a:hlink>
          <a:srgbClr val="1ACE9F"/>
        </a:hlink>
        <a:folHlink>
          <a:srgbClr val="A5B5CD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6">
        <a:dk1>
          <a:srgbClr val="CDD9D1"/>
        </a:dk1>
        <a:lt1>
          <a:srgbClr val="FFFFFF"/>
        </a:lt1>
        <a:dk2>
          <a:srgbClr val="A3BBA9"/>
        </a:dk2>
        <a:lt2>
          <a:srgbClr val="007D80"/>
        </a:lt2>
        <a:accent1>
          <a:srgbClr val="9CA8A4"/>
        </a:accent1>
        <a:accent2>
          <a:srgbClr val="CBD7CE"/>
        </a:accent2>
        <a:accent3>
          <a:srgbClr val="CEDAD1"/>
        </a:accent3>
        <a:accent4>
          <a:srgbClr val="DADADA"/>
        </a:accent4>
        <a:accent5>
          <a:srgbClr val="CBD1CF"/>
        </a:accent5>
        <a:accent6>
          <a:srgbClr val="B8C3BA"/>
        </a:accent6>
        <a:hlink>
          <a:srgbClr val="0099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7">
        <a:dk1>
          <a:srgbClr val="686B5D"/>
        </a:dk1>
        <a:lt1>
          <a:srgbClr val="DCDAD0"/>
        </a:lt1>
        <a:dk2>
          <a:srgbClr val="525040"/>
        </a:dk2>
        <a:lt2>
          <a:srgbClr val="D3D2A6"/>
        </a:lt2>
        <a:accent1>
          <a:srgbClr val="5D8770"/>
        </a:accent1>
        <a:accent2>
          <a:srgbClr val="686B5D"/>
        </a:accent2>
        <a:accent3>
          <a:srgbClr val="B3B3AF"/>
        </a:accent3>
        <a:accent4>
          <a:srgbClr val="BCBAB1"/>
        </a:accent4>
        <a:accent5>
          <a:srgbClr val="B6C3BB"/>
        </a:accent5>
        <a:accent6>
          <a:srgbClr val="5E6053"/>
        </a:accent6>
        <a:hlink>
          <a:srgbClr val="85B7A9"/>
        </a:hlink>
        <a:folHlink>
          <a:srgbClr val="B8936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8">
        <a:dk1>
          <a:srgbClr val="000000"/>
        </a:dk1>
        <a:lt1>
          <a:srgbClr val="EAEAEA"/>
        </a:lt1>
        <a:dk2>
          <a:srgbClr val="000000"/>
        </a:dk2>
        <a:lt2>
          <a:srgbClr val="B2B2B2"/>
        </a:lt2>
        <a:accent1>
          <a:srgbClr val="A4BCC4"/>
        </a:accent1>
        <a:accent2>
          <a:srgbClr val="FFFFFF"/>
        </a:accent2>
        <a:accent3>
          <a:srgbClr val="F3F3F3"/>
        </a:accent3>
        <a:accent4>
          <a:srgbClr val="000000"/>
        </a:accent4>
        <a:accent5>
          <a:srgbClr val="CFDADE"/>
        </a:accent5>
        <a:accent6>
          <a:srgbClr val="E7E7E7"/>
        </a:accent6>
        <a:hlink>
          <a:srgbClr val="0066FF"/>
        </a:hlink>
        <a:folHlink>
          <a:srgbClr val="00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руги 9">
        <a:dk1>
          <a:srgbClr val="000000"/>
        </a:dk1>
        <a:lt1>
          <a:srgbClr val="D7D1B9"/>
        </a:lt1>
        <a:dk2>
          <a:srgbClr val="B39257"/>
        </a:dk2>
        <a:lt2>
          <a:srgbClr val="B1A887"/>
        </a:lt2>
        <a:accent1>
          <a:srgbClr val="FFCC66"/>
        </a:accent1>
        <a:accent2>
          <a:srgbClr val="E6E3AC"/>
        </a:accent2>
        <a:accent3>
          <a:srgbClr val="E8E5D9"/>
        </a:accent3>
        <a:accent4>
          <a:srgbClr val="000000"/>
        </a:accent4>
        <a:accent5>
          <a:srgbClr val="FFE2B8"/>
        </a:accent5>
        <a:accent6>
          <a:srgbClr val="D0CE9B"/>
        </a:accent6>
        <a:hlink>
          <a:srgbClr val="666633"/>
        </a:hlink>
        <a:folHlink>
          <a:srgbClr val="9C98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1655</TotalTime>
  <Words>877</Words>
  <Application>Microsoft Office PowerPoint</Application>
  <PresentationFormat>Экран (4:3)</PresentationFormat>
  <Paragraphs>145</Paragraphs>
  <Slides>18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4</vt:i4>
      </vt:variant>
      <vt:variant>
        <vt:lpstr>Заголовки слайдов</vt:lpstr>
      </vt:variant>
      <vt:variant>
        <vt:i4>18</vt:i4>
      </vt:variant>
    </vt:vector>
  </HeadingPairs>
  <TitlesOfParts>
    <vt:vector size="29" baseType="lpstr">
      <vt:lpstr>Arial</vt:lpstr>
      <vt:lpstr>Wingdings</vt:lpstr>
      <vt:lpstr>Trebuchet MS</vt:lpstr>
      <vt:lpstr>Georgia</vt:lpstr>
      <vt:lpstr>Monotype Corsiva</vt:lpstr>
      <vt:lpstr>Times New Roman</vt:lpstr>
      <vt:lpstr>Calibri</vt:lpstr>
      <vt:lpstr>2_Кимоно</vt:lpstr>
      <vt:lpstr>2_Соревнование</vt:lpstr>
      <vt:lpstr>2_Круги</vt:lpstr>
      <vt:lpstr>Воздушный 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Home Sweet Home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александр</dc:creator>
  <cp:lastModifiedBy>Cheremis9@yandex.com</cp:lastModifiedBy>
  <cp:revision>96</cp:revision>
  <dcterms:created xsi:type="dcterms:W3CDTF">2013-01-17T20:10:10Z</dcterms:created>
  <dcterms:modified xsi:type="dcterms:W3CDTF">2021-09-27T17:28:07Z</dcterms:modified>
</cp:coreProperties>
</file>