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.pinimg.com/originals/d1/91/7f/d1917f599be1e914dfbc6796c8102d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2261859" cy="304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pichold.ru/wp-content/uploads/2021/02/9K6cVXM1R7IV9xI2MQeqlYXsm7zxA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gas-kvas.com/grafic/uploads/posts/2023-10/1696514770_gas-kvas-com-p-kartinki-dyatla-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387" y="424698"/>
            <a:ext cx="3024336" cy="302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avatars.mds.yandex.net/i?id=def83b10212e24c178f6c535776fd596_l-8400759-images-thumbs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31073"/>
            <a:ext cx="3764483" cy="3011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85387" y="424698"/>
            <a:ext cx="2706693" cy="3024337"/>
          </a:xfrm>
          <a:prstGeom prst="rect">
            <a:avLst/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4" name="Picture 10" descr="https://gas-kvas.com/grafic/uploads/posts/2023-09/1695821268_gas-kvas-com-p-kartinki-belka-2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54" y="3933056"/>
            <a:ext cx="3708787" cy="2582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i.pinimg.com/originals/40/b1/5a/40b15a4909ef164810900e8c1265f39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923040"/>
            <a:ext cx="1728191" cy="25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gas-kvas.com/grafic/uploads/posts/2023-09/1695825425_gas-kvas-com-p-kartinki-gus-1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825216"/>
            <a:ext cx="2016225" cy="2666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444208" y="3825216"/>
            <a:ext cx="2016225" cy="2666520"/>
          </a:xfrm>
          <a:prstGeom prst="rect">
            <a:avLst/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52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gitara-vrn.ru/wp-content/uploads/9/a/9/9a9f3fddaa4e164079e52b7d52d93290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-2"/>
            <a:ext cx="843915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4908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pichold.ru/wp-content/uploads/2018/12/1447336181_12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8" name="Picture 4" descr="https://lafoy.ru/photo_b/foto-2019-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42" y="476672"/>
            <a:ext cx="895380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31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i.pinimg.com/originals/a2/bc/8c/a2bc8c8533b18158214c25bd5e6853e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5192316" cy="389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s://zookakadu.ru/wp-content/uploads/2/9/5/295a20ae348c17fdd4f62c37f5c6e964.jpe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02260"/>
            <a:ext cx="4700777" cy="36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s://mypopugaj.com/wp-content/uploads/2023/10/Popugai-korella-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356992"/>
            <a:ext cx="5785402" cy="330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s://zookakadu.ru/wp-content/uploads/1/1/f/11f61926f3dcfe42d0b97bbda33a2302.jpe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2906" y="2276872"/>
            <a:ext cx="2976330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0" descr="https://w.forfun.com/fetch/73/73febaf0eec0baeacd089c756f2d9677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2" descr="https://w.forfun.com/fetch/73/73febaf0eec0baeacd089c756f2d9677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4" descr="https://w.forfun.com/fetch/73/73febaf0eec0baeacd089c756f2d9677.jpe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6" descr="https://w.forfun.com/fetch/73/73febaf0eec0baeacd089c756f2d9677.jpe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8" descr="https://w.forfun.com/fetch/73/73febaf0eec0baeacd089c756f2d9677.jpe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20" descr="https://w.forfun.com/fetch/73/73febaf0eec0baeacd089c756f2d9677.jpe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310" name="Picture 22" descr="https://gas-kvas.com/grafic/uploads/posts/2023-09/1695946091_gas-kvas-com-p-kartinki-volnistii-popugai-4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047" y="1412776"/>
            <a:ext cx="3121106" cy="4409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9687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2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gas-kvas.com/grafic/uploads/posts/2023-09/1695863309_gas-kvas-com-p-kartinki-letuchaya-mish-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308026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4" descr="https://pichold.ru/wp-content/uploads/2019/07/1465ae27c9669bee8600eeb7791dceb4-2-1024x117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pichold.ru/wp-content/uploads/2019/07/1465ae27c9669bee8600eeb7791dceb4-2-1024x117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https://kartinkin.net/pics/uploads/posts/2022-07/1657821763_62-kartinkin-net-p-kabani-zhivotnie-krasivo-foto-67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https://kartinkin.net/pics/uploads/posts/2022-07/1657821763_62-kartinkin-net-p-kabani-zhivotnie-krasivo-foto-67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https://kartinkin.net/pics/uploads/posts/2022-07/1657821763_62-kartinkin-net-p-kabani-zhivotnie-krasivo-foto-67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4" descr="https://velesovik.ru/images/illness/2819/gallery_761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6" descr="https://velesovik.ru/images/illness/2819/gallery_761.jp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8" descr="https://velesovik.ru/images/illness/2819/gallery_761.jpg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" name="AutoShape 20" descr="https://velesovik.ru/images/illness/2819/gallery_761.jpg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70" name="Picture 22" descr="http://vsegda-pomnim.com/uploads/posts/2022-04/1649124306_49-vsegda-pomnim-com-p-kaban-v-prirode-foto-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6632"/>
            <a:ext cx="410445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 descr="https://gas-kvas.com/grafic/uploads/posts/2023-09/1695929300_gas-kvas-com-p-kartinki-lastochka-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05773"/>
            <a:ext cx="2808312" cy="2747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6084168" y="116632"/>
            <a:ext cx="2808312" cy="2736304"/>
          </a:xfrm>
          <a:prstGeom prst="rect">
            <a:avLst/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74" name="Picture 26" descr="https://avatars.dzeninfra.ru/get-zen_doc/2807006/pub_61a48a5a6468b45509b1ea7e_61a491a95e94c126bff8c5b3/scale_120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03" y="3861048"/>
            <a:ext cx="3428534" cy="244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6" name="Picture 28" descr="https://fermeragronom.ru/wp-content/uploads/2021/07/soderzhanie-golubej-7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3855123"/>
            <a:ext cx="2376264" cy="245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 descr="https://rosspectr.ru/wp-content/uploads/e/8/0/e809c6e7686646dc9b24ad3909b0b774.jpe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855123"/>
            <a:ext cx="367240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2915816" y="3855123"/>
            <a:ext cx="2376264" cy="2448272"/>
          </a:xfrm>
          <a:prstGeom prst="rect">
            <a:avLst/>
          </a:prstGeom>
          <a:noFill/>
          <a:ln w="1270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66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2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proza.ru/pics/2021/07/19/47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000068" cy="6627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40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ibiologia.com/wp-content/uploads/2019/07/10052605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biologia.com/wp-content/uploads/2019/07/10052605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ibiologia.com/wp-content/uploads/2019/07/10052605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4" name="Picture 8" descr="https://gas-kvas.com/grafic/uploads/posts/2023-09/1695929674_gas-kvas-com-p-kartinki-straus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817" y="548680"/>
            <a:ext cx="8871017" cy="5869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71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about-planet.ru/images/antarktida/flora_fauna/pingviny/pingviny_antarktid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w.forfun.com/fetch/44/4497c082bd8443cac4b222d66acf03b7.jpe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eles.club/uploads/posts/2021-12/1640113857_44-celes-club-p-imperatorskii-pingvin-zhivotnogo-zhivotnie-48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s://avatars.dzeninfra.ru/get-zen_doc/271828/pub_655543ea4a900f6ae541ecad_655544b307d90c02980bef4d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071" y="486066"/>
            <a:ext cx="895380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076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AutoShape 2" descr="https://mojpopugaj.ru/wp-content/uploads/2021/11/zebrovye-amadiny-soderzhanie-uhod-i-razvedenie-38-scaled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mojpopugaj.ru/wp-content/uploads/2021/11/zebrovye-amadiny-soderzhanie-uhod-i-razvedenie-38-scaled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faunagid.ru/wp-content/uploads/2022/12/zebrovaya-amadina-1.web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2" name="Picture 8" descr="http://vsegda-pomnim.com/uploads/posts/2022-04/1650276616_29-vsegda-pomnim-com-p-roza-amadina-foto-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80" y="17940"/>
            <a:ext cx="4422371" cy="3316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AutoShape 12" descr="https://danimals.ru/wp-content/uploads/2023/06/taeniopygia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58" name="Picture 14" descr="http://cdn.cnn.com/cnnnext/dam/assets/191008060253-zebra-finch-stock-super-tea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988840"/>
            <a:ext cx="6294745" cy="354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16" descr="https://danimals.ru/wp-content/uploads/2023/05/1657253354_8-adonius-club-p-amadini-ptichki-ptitsi-krasivo-foto-9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8" descr="https://2.bp.blogspot.com/-JyXR-CO7rCE/VAklDQnnJUI/AAAAAAAAAEM/KUOFFzJn524/s1600/aves-diamante-de-gould.jpg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64" name="Picture 20" descr="https://grandgames.net/puzzle/source/guldovi_amadin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80" y="3212976"/>
            <a:ext cx="4722966" cy="354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AutoShape 22" descr="https://media.izi.travel/042f9c2d-ae42-4537-9bc3-0d8912869fba/0a668f27-04c0-423f-81ea-f42c6fa26bb3_800x600.jpg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174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6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animals.pibig.info/uploads/posts/2023-09/1695507532_animals-pibig-info-p-pevchaya-ptitsa-drozd-belobrovik-pinterest-2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mykaleidoscope.ru/x/uploads/posts/2022-10/1666352020_29-mykaleidoscope-ru-p-klava-drozd-oboi-37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4" name="Picture 6" descr="https://stihi.ru/pics/2021/11/13/25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-1035496"/>
            <a:ext cx="8305800" cy="80105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106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://supersnimki.ru/images/pub/2022/04/23/e7284dbc-c307-11ec-b4e9-e7c0f33e7b28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5087"/>
            <a:ext cx="8856984" cy="6646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818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AutoShape 2" descr="https://pofoto.club/uploads/posts/2022-09/1663587608_66-pofoto-club-p-beloborodii-shchegol-7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i.artfile.ru/2048x1233_1216995_%5Bwww.ArtFile.ru%5D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2" name="Picture 6" descr="https://i.pinimg.com/originals/27/63/96/276396965cfbf30c8753cd2936cdc7e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396" y="-675456"/>
            <a:ext cx="7776864" cy="777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201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5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pc</dc:creator>
  <cp:lastModifiedBy>20</cp:lastModifiedBy>
  <cp:revision>10</cp:revision>
  <dcterms:created xsi:type="dcterms:W3CDTF">2024-02-29T17:51:11Z</dcterms:created>
  <dcterms:modified xsi:type="dcterms:W3CDTF">2025-04-01T06:49:37Z</dcterms:modified>
</cp:coreProperties>
</file>