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6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532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8796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846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218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00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538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15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50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02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827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356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159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20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823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4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19875A-E44A-4FF8-A977-40145F11557C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8A2D367-634E-4CA7-BA64-B9A54E780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187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793118"/>
            <a:ext cx="8689976" cy="2509213"/>
          </a:xfrm>
        </p:spPr>
        <p:txBody>
          <a:bodyPr/>
          <a:lstStyle/>
          <a:p>
            <a:r>
              <a:rPr lang="ru-RU" dirty="0" smtClean="0"/>
              <a:t>Проект </a:t>
            </a:r>
            <a:br>
              <a:rPr lang="ru-RU" dirty="0" smtClean="0"/>
            </a:br>
            <a:r>
              <a:rPr lang="ru-RU" dirty="0" smtClean="0"/>
              <a:t>«Весёлые капельки:</a:t>
            </a:r>
            <a:br>
              <a:rPr lang="ru-RU" dirty="0" smtClean="0"/>
            </a:br>
            <a:r>
              <a:rPr lang="ru-RU" dirty="0" smtClean="0"/>
              <a:t>дружим с водой и мылом!»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501" y="3696193"/>
            <a:ext cx="5644998" cy="2764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0313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09900" y="732027"/>
            <a:ext cx="98152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Участники проекта: </a:t>
            </a:r>
            <a:r>
              <a:rPr lang="ru-RU" sz="2400" dirty="0" smtClean="0"/>
              <a:t>дети 2- 3 лет, родители, воспитатели </a:t>
            </a:r>
          </a:p>
          <a:p>
            <a:endParaRPr lang="ru-RU" sz="2400" dirty="0"/>
          </a:p>
          <a:p>
            <a:r>
              <a:rPr lang="ru-RU" sz="2400" b="1" dirty="0" smtClean="0"/>
              <a:t>Цель:</a:t>
            </a:r>
            <a:r>
              <a:rPr lang="ru-RU" sz="2400" dirty="0" smtClean="0"/>
              <a:t> Формирование у детей навыков самообслуживания понимания значимости личной гигиены через увлекательные  </a:t>
            </a:r>
          </a:p>
          <a:p>
            <a:r>
              <a:rPr lang="ru-RU" sz="2400" dirty="0"/>
              <a:t>и</a:t>
            </a:r>
            <a:r>
              <a:rPr lang="ru-RU" sz="2400" dirty="0" smtClean="0"/>
              <a:t>гры и экспериментирование.</a:t>
            </a:r>
            <a:endParaRPr lang="ru-RU" sz="2400" dirty="0"/>
          </a:p>
          <a:p>
            <a:r>
              <a:rPr lang="ru-RU" sz="2400" b="1" dirty="0" smtClean="0"/>
              <a:t>Задачи: </a:t>
            </a:r>
          </a:p>
          <a:p>
            <a:pPr marL="285750" indent="-285750">
              <a:buFontTx/>
              <a:buChar char="-"/>
            </a:pPr>
            <a:r>
              <a:rPr lang="ru-RU" sz="2400" dirty="0" smtClean="0"/>
              <a:t>объяснить значение мыла и воды в поддержании чистоты и здоровья через экспериментирование и игровую деятельность;</a:t>
            </a:r>
          </a:p>
          <a:p>
            <a:pPr marL="285750" indent="-285750">
              <a:buFontTx/>
              <a:buChar char="-"/>
            </a:pPr>
            <a:r>
              <a:rPr lang="ru-RU" sz="2400" dirty="0"/>
              <a:t>п</a:t>
            </a:r>
            <a:r>
              <a:rPr lang="ru-RU" sz="2400" dirty="0" smtClean="0"/>
              <a:t>ознакомить детей с основными правилами личной гигиены ,включая правильное умывание  и мыть я рук;</a:t>
            </a:r>
          </a:p>
          <a:p>
            <a:pPr marL="285750" indent="-285750">
              <a:buFontTx/>
              <a:buChar char="-"/>
            </a:pPr>
            <a:r>
              <a:rPr lang="ru-RU" sz="2400" dirty="0" smtClean="0"/>
              <a:t>развивать навык умывания и мытья рук;</a:t>
            </a:r>
          </a:p>
          <a:p>
            <a:pPr marL="285750" indent="-285750">
              <a:buFontTx/>
              <a:buChar char="-"/>
            </a:pPr>
            <a:r>
              <a:rPr lang="ru-RU" sz="2400" dirty="0"/>
              <a:t>п</a:t>
            </a:r>
            <a:r>
              <a:rPr lang="ru-RU" sz="2400" dirty="0" smtClean="0"/>
              <a:t>оддерживать интерес к теме гигиены через игры.</a:t>
            </a:r>
          </a:p>
          <a:p>
            <a:endParaRPr lang="ru-RU" sz="2400" dirty="0" smtClean="0"/>
          </a:p>
          <a:p>
            <a:r>
              <a:rPr lang="ru-RU" sz="2400" b="1" dirty="0" smtClean="0"/>
              <a:t>Срок реализации проекта: </a:t>
            </a:r>
            <a:r>
              <a:rPr lang="ru-RU" sz="2400" dirty="0" smtClean="0"/>
              <a:t>с 26.01.2025 г. по 30.01.2025 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4401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825" y="0"/>
            <a:ext cx="10364451" cy="1596177"/>
          </a:xfrm>
        </p:spPr>
        <p:txBody>
          <a:bodyPr/>
          <a:lstStyle/>
          <a:p>
            <a:r>
              <a:rPr lang="ru-RU" dirty="0" smtClean="0"/>
              <a:t>1 день «Вода-водичка» 27.01.2025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56" y="1596177"/>
            <a:ext cx="5676900" cy="3311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017" y="1596177"/>
            <a:ext cx="5548215" cy="3936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856" y="5580549"/>
            <a:ext cx="86658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Образовательная деятельность по экспериментированию с водой «Вода-водичка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- Чтение и разучивание </a:t>
            </a:r>
            <a:r>
              <a:rPr lang="ru-RU" dirty="0" err="1"/>
              <a:t>потешки</a:t>
            </a:r>
            <a:r>
              <a:rPr lang="ru-RU" dirty="0"/>
              <a:t> «Водичка, водичка…»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634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078" y="167204"/>
            <a:ext cx="10364451" cy="1596177"/>
          </a:xfrm>
        </p:spPr>
        <p:txBody>
          <a:bodyPr/>
          <a:lstStyle/>
          <a:p>
            <a:r>
              <a:rPr lang="ru-RU" dirty="0" smtClean="0"/>
              <a:t>2 день «Да здравствует пена душистая»</a:t>
            </a:r>
            <a:br>
              <a:rPr lang="ru-RU" dirty="0" smtClean="0"/>
            </a:br>
            <a:r>
              <a:rPr lang="ru-RU" dirty="0" smtClean="0"/>
              <a:t>28.01.2025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78" y="3726337"/>
            <a:ext cx="3863647" cy="1892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6494" y="1587475"/>
            <a:ext cx="1780553" cy="3956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065" y="1587475"/>
            <a:ext cx="3609948" cy="1943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14" y="1630030"/>
            <a:ext cx="3322859" cy="1900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566" y="3725747"/>
            <a:ext cx="2308366" cy="18929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579" y="5704139"/>
            <a:ext cx="1103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Рассматривание картины «Гигиена» (рассказ о ванной комнате и предметах в ней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- Образовательная деятельность по экспериментированию с мыльной водой «Пена и мыльные </a:t>
            </a:r>
            <a:r>
              <a:rPr lang="ru-RU" dirty="0" smtClean="0"/>
              <a:t>пузыри»</a:t>
            </a:r>
            <a:endParaRPr lang="ru-RU" dirty="0"/>
          </a:p>
          <a:p>
            <a:r>
              <a:rPr lang="ru-RU" dirty="0"/>
              <a:t>- Хороводная игра «Раздувайся, пузырь</a:t>
            </a:r>
            <a:r>
              <a:rPr lang="ru-RU" dirty="0" smtClean="0"/>
              <a:t>!».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027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25" y="0"/>
            <a:ext cx="10364451" cy="1596177"/>
          </a:xfrm>
        </p:spPr>
        <p:txBody>
          <a:bodyPr/>
          <a:lstStyle/>
          <a:p>
            <a:r>
              <a:rPr lang="ru-RU" dirty="0" smtClean="0"/>
              <a:t>3 день «День чистоты» 29.01.2025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91" y="4292451"/>
            <a:ext cx="3697186" cy="22480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94" y="1386783"/>
            <a:ext cx="2028257" cy="33860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639" y="1386783"/>
            <a:ext cx="2451037" cy="3386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91" y="1386783"/>
            <a:ext cx="4718416" cy="28239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4920" y="4858890"/>
            <a:ext cx="68300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Показ алгоритма и практическое упражнение «Как правильно мыть руки».</a:t>
            </a:r>
          </a:p>
          <a:p>
            <a:r>
              <a:rPr lang="ru-RU" dirty="0"/>
              <a:t>- Образовательная деятельность по воспитанию культурно-гигиенических навыков «Чистюля» (о предметах личной гигиены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- Игра с куклой «Надо, надо умываться» </a:t>
            </a:r>
          </a:p>
        </p:txBody>
      </p:sp>
    </p:spTree>
    <p:extLst>
      <p:ext uri="{BB962C8B-B14F-4D97-AF65-F5344CB8AC3E}">
        <p14:creationId xmlns:p14="http://schemas.microsoft.com/office/powerpoint/2010/main" val="2151870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Продукты проекта: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85950" y="2062294"/>
            <a:ext cx="87820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800" dirty="0" smtClean="0"/>
              <a:t>Картотека детских </a:t>
            </a:r>
            <a:r>
              <a:rPr lang="ru-RU" sz="2800" dirty="0" err="1" smtClean="0"/>
              <a:t>потешек</a:t>
            </a:r>
            <a:r>
              <a:rPr lang="ru-RU" sz="2800" dirty="0" smtClean="0"/>
              <a:t> для умывания. </a:t>
            </a:r>
          </a:p>
          <a:p>
            <a:r>
              <a:rPr lang="ru-RU" sz="2800" dirty="0" smtClean="0"/>
              <a:t>- Конспект ОД по экспериментированию с водой «Вода- водичка».</a:t>
            </a:r>
          </a:p>
          <a:p>
            <a:r>
              <a:rPr lang="ru-RU" sz="2800" dirty="0" smtClean="0"/>
              <a:t>- Конспект ОД по экспериментированию с мыльной водой  «Пена и мыльные пузыри».</a:t>
            </a:r>
          </a:p>
          <a:p>
            <a:r>
              <a:rPr lang="ru-RU" sz="2800" dirty="0" smtClean="0"/>
              <a:t>- Конспект ОД по воспитанию культурно-гигиенических навыков «Чистюля».</a:t>
            </a:r>
          </a:p>
          <a:p>
            <a:r>
              <a:rPr lang="ru-RU" sz="2800" dirty="0" smtClean="0"/>
              <a:t>- Памятка для родителей «Учим малышей умываться».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8995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988" y="338394"/>
            <a:ext cx="4199131" cy="860904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Памятка для родителей</a:t>
            </a:r>
            <a:endParaRPr lang="ru-RU" sz="2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88" y="1151400"/>
            <a:ext cx="3769804" cy="53310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451" y="1151399"/>
            <a:ext cx="3769805" cy="533105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965921" y="691175"/>
            <a:ext cx="4199131" cy="860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/>
              <a:t>Картотека </a:t>
            </a:r>
          </a:p>
          <a:p>
            <a:r>
              <a:rPr lang="ru-RU" sz="2500" dirty="0" err="1" smtClean="0"/>
              <a:t>потешек</a:t>
            </a:r>
            <a:r>
              <a:rPr lang="ru-RU" sz="2500" dirty="0" smtClean="0"/>
              <a:t> для умывания</a:t>
            </a:r>
            <a:endParaRPr lang="ru-RU" sz="25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922" y="1552079"/>
            <a:ext cx="3203130" cy="452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81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825" y="0"/>
            <a:ext cx="10364451" cy="1596177"/>
          </a:xfrm>
        </p:spPr>
        <p:txBody>
          <a:bodyPr/>
          <a:lstStyle/>
          <a:p>
            <a:r>
              <a:rPr lang="ru-RU" dirty="0" smtClean="0"/>
              <a:t>Диссеминация опыта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579" y="1596177"/>
            <a:ext cx="6783249" cy="3815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0579" y="5691673"/>
            <a:ext cx="284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Выступление на педсовете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657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3" y="110209"/>
            <a:ext cx="10364451" cy="1596177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81" y="1482451"/>
            <a:ext cx="6015233" cy="501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92242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172</TotalTime>
  <Words>291</Words>
  <Application>Microsoft Office PowerPoint</Application>
  <PresentationFormat>Широкоэкранный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Tw Cen MT</vt:lpstr>
      <vt:lpstr>Капля</vt:lpstr>
      <vt:lpstr>Проект  «Весёлые капельки: дружим с водой и мылом!»</vt:lpstr>
      <vt:lpstr>Презентация PowerPoint</vt:lpstr>
      <vt:lpstr>1 день «Вода-водичка» 27.01.2025</vt:lpstr>
      <vt:lpstr>2 день «Да здравствует пена душистая» 28.01.2025</vt:lpstr>
      <vt:lpstr>3 день «День чистоты» 29.01.2025</vt:lpstr>
      <vt:lpstr>Продукты проекта:</vt:lpstr>
      <vt:lpstr>Памятка для родителей</vt:lpstr>
      <vt:lpstr>Диссеминация опыта</vt:lpstr>
      <vt:lpstr>Спасибо за внимание!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«Весёлые капельки: дружим с водой и мылом!»</dc:title>
  <dc:creator>User</dc:creator>
  <cp:lastModifiedBy>Windows User</cp:lastModifiedBy>
  <cp:revision>15</cp:revision>
  <dcterms:created xsi:type="dcterms:W3CDTF">2025-01-29T09:37:02Z</dcterms:created>
  <dcterms:modified xsi:type="dcterms:W3CDTF">2025-02-05T11:24:14Z</dcterms:modified>
</cp:coreProperties>
</file>