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9" r:id="rId4"/>
    <p:sldId id="260" r:id="rId5"/>
    <p:sldId id="261" r:id="rId6"/>
    <p:sldId id="262" r:id="rId7"/>
    <p:sldId id="263" r:id="rId8"/>
    <p:sldId id="265" r:id="rId9"/>
    <p:sldId id="267" r:id="rId10"/>
    <p:sldId id="266" r:id="rId11"/>
    <p:sldId id="268" r:id="rId12"/>
    <p:sldId id="272" r:id="rId13"/>
    <p:sldId id="271" r:id="rId14"/>
    <p:sldId id="270" r:id="rId15"/>
    <p:sldId id="264" r:id="rId16"/>
    <p:sldId id="269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917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жанна мироненко" userId="088ba21bd270311c" providerId="LiveId" clId="{58B1A879-BA62-4462-BEF0-3215055C3B33}"/>
    <pc:docChg chg="custSel addSld delSld modSld sldOrd">
      <pc:chgData name="жанна мироненко" userId="088ba21bd270311c" providerId="LiveId" clId="{58B1A879-BA62-4462-BEF0-3215055C3B33}" dt="2022-02-09T19:15:23.300" v="248"/>
      <pc:docMkLst>
        <pc:docMk/>
      </pc:docMkLst>
      <pc:sldChg chg="modSp ord modAnim">
        <pc:chgData name="жанна мироненко" userId="088ba21bd270311c" providerId="LiveId" clId="{58B1A879-BA62-4462-BEF0-3215055C3B33}" dt="2022-02-09T19:12:41.046" v="235"/>
        <pc:sldMkLst>
          <pc:docMk/>
          <pc:sldMk cId="926908511" sldId="256"/>
        </pc:sldMkLst>
        <pc:picChg chg="mod">
          <ac:chgData name="жанна мироненко" userId="088ba21bd270311c" providerId="LiveId" clId="{58B1A879-BA62-4462-BEF0-3215055C3B33}" dt="2022-02-09T17:04:08.932" v="4" actId="14100"/>
          <ac:picMkLst>
            <pc:docMk/>
            <pc:sldMk cId="926908511" sldId="256"/>
            <ac:picMk id="1026" creationId="{00000000-0000-0000-0000-000000000000}"/>
          </ac:picMkLst>
        </pc:picChg>
      </pc:sldChg>
      <pc:sldChg chg="delSp modSp mod modAnim">
        <pc:chgData name="жанна мироненко" userId="088ba21bd270311c" providerId="LiveId" clId="{58B1A879-BA62-4462-BEF0-3215055C3B33}" dt="2022-02-09T19:09:28.497" v="232"/>
        <pc:sldMkLst>
          <pc:docMk/>
          <pc:sldMk cId="3870994326" sldId="257"/>
        </pc:sldMkLst>
        <pc:spChg chg="del">
          <ac:chgData name="жанна мироненко" userId="088ba21bd270311c" providerId="LiveId" clId="{58B1A879-BA62-4462-BEF0-3215055C3B33}" dt="2022-02-09T18:57:59.496" v="159" actId="478"/>
          <ac:spMkLst>
            <pc:docMk/>
            <pc:sldMk cId="3870994326" sldId="257"/>
            <ac:spMk id="2" creationId="{00000000-0000-0000-0000-000000000000}"/>
          </ac:spMkLst>
        </pc:spChg>
        <pc:spChg chg="del">
          <ac:chgData name="жанна мироненко" userId="088ba21bd270311c" providerId="LiveId" clId="{58B1A879-BA62-4462-BEF0-3215055C3B33}" dt="2022-02-09T18:58:02.097" v="160" actId="478"/>
          <ac:spMkLst>
            <pc:docMk/>
            <pc:sldMk cId="3870994326" sldId="257"/>
            <ac:spMk id="3" creationId="{00000000-0000-0000-0000-000000000000}"/>
          </ac:spMkLst>
        </pc:spChg>
        <pc:picChg chg="mod">
          <ac:chgData name="жанна мироненко" userId="088ba21bd270311c" providerId="LiveId" clId="{58B1A879-BA62-4462-BEF0-3215055C3B33}" dt="2022-02-09T18:58:13.479" v="163" actId="14100"/>
          <ac:picMkLst>
            <pc:docMk/>
            <pc:sldMk cId="3870994326" sldId="257"/>
            <ac:picMk id="4" creationId="{00000000-0000-0000-0000-000000000000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01:51.659" v="177"/>
        <pc:sldMkLst>
          <pc:docMk/>
          <pc:sldMk cId="3138971222" sldId="258"/>
        </pc:sldMkLst>
        <pc:spChg chg="del">
          <ac:chgData name="жанна мироненко" userId="088ba21bd270311c" providerId="LiveId" clId="{58B1A879-BA62-4462-BEF0-3215055C3B33}" dt="2022-02-09T17:14:05.801" v="9" actId="478"/>
          <ac:spMkLst>
            <pc:docMk/>
            <pc:sldMk cId="3138971222" sldId="258"/>
            <ac:spMk id="2" creationId="{70B7361C-ED86-4B23-892A-FA030C9A926C}"/>
          </ac:spMkLst>
        </pc:spChg>
        <pc:spChg chg="del">
          <ac:chgData name="жанна мироненко" userId="088ba21bd270311c" providerId="LiveId" clId="{58B1A879-BA62-4462-BEF0-3215055C3B33}" dt="2022-02-09T17:13:55.424" v="7"/>
          <ac:spMkLst>
            <pc:docMk/>
            <pc:sldMk cId="3138971222" sldId="258"/>
            <ac:spMk id="3" creationId="{860277AB-196A-463D-901D-3A2032B289E6}"/>
          </ac:spMkLst>
        </pc:spChg>
        <pc:picChg chg="add mod">
          <ac:chgData name="жанна мироненко" userId="088ba21bd270311c" providerId="LiveId" clId="{58B1A879-BA62-4462-BEF0-3215055C3B33}" dt="2022-02-09T19:01:23.140" v="168" actId="1076"/>
          <ac:picMkLst>
            <pc:docMk/>
            <pc:sldMk cId="3138971222" sldId="258"/>
            <ac:picMk id="5" creationId="{0923E4AF-6D63-42A3-8BC7-288F6295240E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03:33.829" v="185"/>
        <pc:sldMkLst>
          <pc:docMk/>
          <pc:sldMk cId="2065019704" sldId="259"/>
        </pc:sldMkLst>
        <pc:spChg chg="del">
          <ac:chgData name="жанна мироненко" userId="088ba21bd270311c" providerId="LiveId" clId="{58B1A879-BA62-4462-BEF0-3215055C3B33}" dt="2022-02-09T18:26:18.466" v="22"/>
          <ac:spMkLst>
            <pc:docMk/>
            <pc:sldMk cId="2065019704" sldId="259"/>
            <ac:spMk id="3" creationId="{CAF09B9E-94A1-4821-90AA-641D76A35587}"/>
          </ac:spMkLst>
        </pc:spChg>
        <pc:picChg chg="add mod">
          <ac:chgData name="жанна мироненко" userId="088ba21bd270311c" providerId="LiveId" clId="{58B1A879-BA62-4462-BEF0-3215055C3B33}" dt="2022-02-09T18:26:34.476" v="26" actId="14100"/>
          <ac:picMkLst>
            <pc:docMk/>
            <pc:sldMk cId="2065019704" sldId="259"/>
            <ac:picMk id="5" creationId="{5C27C319-C612-4E3A-813E-151215F82AAD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03:51.013" v="186"/>
        <pc:sldMkLst>
          <pc:docMk/>
          <pc:sldMk cId="2074548509" sldId="260"/>
        </pc:sldMkLst>
        <pc:spChg chg="del">
          <ac:chgData name="жанна мироненко" userId="088ba21bd270311c" providerId="LiveId" clId="{58B1A879-BA62-4462-BEF0-3215055C3B33}" dt="2022-02-09T18:27:03.853" v="27" actId="478"/>
          <ac:spMkLst>
            <pc:docMk/>
            <pc:sldMk cId="2074548509" sldId="260"/>
            <ac:spMk id="2" creationId="{BCD733EC-CCC7-4736-A967-C7D47FB7B438}"/>
          </ac:spMkLst>
        </pc:spChg>
        <pc:spChg chg="del">
          <ac:chgData name="жанна мироненко" userId="088ba21bd270311c" providerId="LiveId" clId="{58B1A879-BA62-4462-BEF0-3215055C3B33}" dt="2022-02-09T18:27:07.408" v="28" actId="478"/>
          <ac:spMkLst>
            <pc:docMk/>
            <pc:sldMk cId="2074548509" sldId="260"/>
            <ac:spMk id="3" creationId="{20BA3E9A-DA6D-4A84-A6C9-CA268334C763}"/>
          </ac:spMkLst>
        </pc:spChg>
        <pc:picChg chg="add mod">
          <ac:chgData name="жанна мироненко" userId="088ba21bd270311c" providerId="LiveId" clId="{58B1A879-BA62-4462-BEF0-3215055C3B33}" dt="2022-02-09T18:27:32.426" v="30" actId="1076"/>
          <ac:picMkLst>
            <pc:docMk/>
            <pc:sldMk cId="2074548509" sldId="260"/>
            <ac:picMk id="5" creationId="{8E299F8C-FC7B-41CB-A0A8-EE91C80F85E0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13:10.547" v="238"/>
        <pc:sldMkLst>
          <pc:docMk/>
          <pc:sldMk cId="2674020516" sldId="261"/>
        </pc:sldMkLst>
        <pc:spChg chg="del">
          <ac:chgData name="жанна мироненко" userId="088ba21bd270311c" providerId="LiveId" clId="{58B1A879-BA62-4462-BEF0-3215055C3B33}" dt="2022-02-09T18:28:19.692" v="34"/>
          <ac:spMkLst>
            <pc:docMk/>
            <pc:sldMk cId="2674020516" sldId="261"/>
            <ac:spMk id="3" creationId="{350A1536-344B-4E2F-8AD9-607ABD015737}"/>
          </ac:spMkLst>
        </pc:spChg>
        <pc:picChg chg="add mod">
          <ac:chgData name="жанна мироненко" userId="088ba21bd270311c" providerId="LiveId" clId="{58B1A879-BA62-4462-BEF0-3215055C3B33}" dt="2022-02-09T18:28:35.021" v="39" actId="14100"/>
          <ac:picMkLst>
            <pc:docMk/>
            <pc:sldMk cId="2674020516" sldId="261"/>
            <ac:picMk id="5" creationId="{77F63763-9FE2-4C9B-9C01-973CD5C9EC4E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13:29.725" v="241"/>
        <pc:sldMkLst>
          <pc:docMk/>
          <pc:sldMk cId="3856248144" sldId="262"/>
        </pc:sldMkLst>
        <pc:spChg chg="del">
          <ac:chgData name="жанна мироненко" userId="088ba21bd270311c" providerId="LiveId" clId="{58B1A879-BA62-4462-BEF0-3215055C3B33}" dt="2022-02-09T18:29:06.656" v="40" actId="478"/>
          <ac:spMkLst>
            <pc:docMk/>
            <pc:sldMk cId="3856248144" sldId="262"/>
            <ac:spMk id="2" creationId="{18A1E616-94BC-453D-8D8F-0DB7191E13C8}"/>
          </ac:spMkLst>
        </pc:spChg>
        <pc:spChg chg="del">
          <ac:chgData name="жанна мироненко" userId="088ba21bd270311c" providerId="LiveId" clId="{58B1A879-BA62-4462-BEF0-3215055C3B33}" dt="2022-02-09T18:29:08.683" v="41" actId="478"/>
          <ac:spMkLst>
            <pc:docMk/>
            <pc:sldMk cId="3856248144" sldId="262"/>
            <ac:spMk id="3" creationId="{F3BE1B57-32A1-4F3D-AA4E-9DD533CB7636}"/>
          </ac:spMkLst>
        </pc:spChg>
        <pc:picChg chg="add mod">
          <ac:chgData name="жанна мироненко" userId="088ba21bd270311c" providerId="LiveId" clId="{58B1A879-BA62-4462-BEF0-3215055C3B33}" dt="2022-02-09T18:30:07.148" v="49" actId="1076"/>
          <ac:picMkLst>
            <pc:docMk/>
            <pc:sldMk cId="3856248144" sldId="262"/>
            <ac:picMk id="5" creationId="{FCB5AFB7-9355-479F-9155-B8D0B4625EC1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05:22.426" v="195"/>
        <pc:sldMkLst>
          <pc:docMk/>
          <pc:sldMk cId="3001330915" sldId="263"/>
        </pc:sldMkLst>
        <pc:spChg chg="del">
          <ac:chgData name="жанна мироненко" userId="088ba21bd270311c" providerId="LiveId" clId="{58B1A879-BA62-4462-BEF0-3215055C3B33}" dt="2022-02-09T18:30:44.856" v="52" actId="478"/>
          <ac:spMkLst>
            <pc:docMk/>
            <pc:sldMk cId="3001330915" sldId="263"/>
            <ac:spMk id="2" creationId="{AECEBC63-6668-42DA-A8C5-3402A5E67EF6}"/>
          </ac:spMkLst>
        </pc:spChg>
        <pc:spChg chg="del mod">
          <ac:chgData name="жанна мироненко" userId="088ba21bd270311c" providerId="LiveId" clId="{58B1A879-BA62-4462-BEF0-3215055C3B33}" dt="2022-02-09T18:30:48.578" v="54" actId="478"/>
          <ac:spMkLst>
            <pc:docMk/>
            <pc:sldMk cId="3001330915" sldId="263"/>
            <ac:spMk id="3" creationId="{D92A1ED1-D8A0-4B69-8A7D-2D008F83F2AC}"/>
          </ac:spMkLst>
        </pc:spChg>
        <pc:picChg chg="add mod">
          <ac:chgData name="жанна мироненко" userId="088ba21bd270311c" providerId="LiveId" clId="{58B1A879-BA62-4462-BEF0-3215055C3B33}" dt="2022-02-09T18:31:06.908" v="60" actId="14100"/>
          <ac:picMkLst>
            <pc:docMk/>
            <pc:sldMk cId="3001330915" sldId="263"/>
            <ac:picMk id="5" creationId="{87DB3664-EA22-4A81-8AB6-3718A47B7F5C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09:09.797" v="229"/>
        <pc:sldMkLst>
          <pc:docMk/>
          <pc:sldMk cId="940438559" sldId="264"/>
        </pc:sldMkLst>
        <pc:spChg chg="del">
          <ac:chgData name="жанна мироненко" userId="088ba21bd270311c" providerId="LiveId" clId="{58B1A879-BA62-4462-BEF0-3215055C3B33}" dt="2022-02-09T18:57:27.131" v="154" actId="478"/>
          <ac:spMkLst>
            <pc:docMk/>
            <pc:sldMk cId="940438559" sldId="264"/>
            <ac:spMk id="2" creationId="{C29AE8E5-4986-4578-B255-A12FDE43691C}"/>
          </ac:spMkLst>
        </pc:spChg>
        <pc:spChg chg="del">
          <ac:chgData name="жанна мироненко" userId="088ba21bd270311c" providerId="LiveId" clId="{58B1A879-BA62-4462-BEF0-3215055C3B33}" dt="2022-02-09T18:57:28.765" v="155" actId="478"/>
          <ac:spMkLst>
            <pc:docMk/>
            <pc:sldMk cId="940438559" sldId="264"/>
            <ac:spMk id="3" creationId="{9BCB8156-E398-4099-AC7D-C873E23D2391}"/>
          </ac:spMkLst>
        </pc:spChg>
        <pc:picChg chg="add mod">
          <ac:chgData name="жанна мироненко" userId="088ba21bd270311c" providerId="LiveId" clId="{58B1A879-BA62-4462-BEF0-3215055C3B33}" dt="2022-02-09T18:57:48.780" v="158" actId="14100"/>
          <ac:picMkLst>
            <pc:docMk/>
            <pc:sldMk cId="940438559" sldId="264"/>
            <ac:picMk id="5" creationId="{A3AA9171-A59B-4097-A26F-217C49053BF2}"/>
          </ac:picMkLst>
        </pc:picChg>
      </pc:sldChg>
      <pc:sldChg chg="addSp delSp modSp new mod modAnim">
        <pc:chgData name="жанна мироненко" userId="088ba21bd270311c" providerId="LiveId" clId="{58B1A879-BA62-4462-BEF0-3215055C3B33}" dt="2022-02-09T19:15:23.300" v="248"/>
        <pc:sldMkLst>
          <pc:docMk/>
          <pc:sldMk cId="1207986168" sldId="265"/>
        </pc:sldMkLst>
        <pc:spChg chg="del">
          <ac:chgData name="жанна мироненко" userId="088ba21bd270311c" providerId="LiveId" clId="{58B1A879-BA62-4462-BEF0-3215055C3B33}" dt="2022-02-09T18:31:14.178" v="61" actId="478"/>
          <ac:spMkLst>
            <pc:docMk/>
            <pc:sldMk cId="1207986168" sldId="265"/>
            <ac:spMk id="2" creationId="{1A5C0645-38DA-49ED-9C96-05216B05275B}"/>
          </ac:spMkLst>
        </pc:spChg>
        <pc:spChg chg="del">
          <ac:chgData name="жанна мироненко" userId="088ba21bd270311c" providerId="LiveId" clId="{58B1A879-BA62-4462-BEF0-3215055C3B33}" dt="2022-02-09T18:31:17.045" v="62" actId="478"/>
          <ac:spMkLst>
            <pc:docMk/>
            <pc:sldMk cId="1207986168" sldId="265"/>
            <ac:spMk id="3" creationId="{C231B902-1193-426D-9271-32DC7536EE99}"/>
          </ac:spMkLst>
        </pc:spChg>
        <pc:picChg chg="add mod">
          <ac:chgData name="жанна мироненко" userId="088ba21bd270311c" providerId="LiveId" clId="{58B1A879-BA62-4462-BEF0-3215055C3B33}" dt="2022-02-09T18:33:17.898" v="68" actId="14100"/>
          <ac:picMkLst>
            <pc:docMk/>
            <pc:sldMk cId="1207986168" sldId="265"/>
            <ac:picMk id="5" creationId="{26E07762-A9DD-4C2B-A5E7-C9534AACA67A}"/>
          </ac:picMkLst>
        </pc:picChg>
        <pc:picChg chg="add mod">
          <ac:chgData name="жанна мироненко" userId="088ba21bd270311c" providerId="LiveId" clId="{58B1A879-BA62-4462-BEF0-3215055C3B33}" dt="2022-02-09T18:35:03.486" v="75" actId="14100"/>
          <ac:picMkLst>
            <pc:docMk/>
            <pc:sldMk cId="1207986168" sldId="265"/>
            <ac:picMk id="7" creationId="{E5AC4635-CEAD-4A5B-8D2A-1DC0F815731A}"/>
          </ac:picMkLst>
        </pc:picChg>
      </pc:sldChg>
      <pc:sldChg chg="addSp modSp add mod modAnim">
        <pc:chgData name="жанна мироненко" userId="088ba21bd270311c" providerId="LiveId" clId="{58B1A879-BA62-4462-BEF0-3215055C3B33}" dt="2022-02-09T19:13:53.423" v="244"/>
        <pc:sldMkLst>
          <pc:docMk/>
          <pc:sldMk cId="2613152904" sldId="266"/>
        </pc:sldMkLst>
        <pc:picChg chg="add mod">
          <ac:chgData name="жанна мироненко" userId="088ba21bd270311c" providerId="LiveId" clId="{58B1A879-BA62-4462-BEF0-3215055C3B33}" dt="2022-02-09T18:39:04.372" v="93" actId="14100"/>
          <ac:picMkLst>
            <pc:docMk/>
            <pc:sldMk cId="2613152904" sldId="266"/>
            <ac:picMk id="3" creationId="{3440B67D-3581-42AE-A871-29F15F106F61}"/>
          </ac:picMkLst>
        </pc:picChg>
        <pc:picChg chg="add mod">
          <ac:chgData name="жанна мироненко" userId="088ba21bd270311c" providerId="LiveId" clId="{58B1A879-BA62-4462-BEF0-3215055C3B33}" dt="2022-02-09T18:39:39.208" v="98" actId="14100"/>
          <ac:picMkLst>
            <pc:docMk/>
            <pc:sldMk cId="2613152904" sldId="266"/>
            <ac:picMk id="5" creationId="{205AD2B5-740F-425C-BF39-16189C35E889}"/>
          </ac:picMkLst>
        </pc:picChg>
      </pc:sldChg>
      <pc:sldChg chg="addSp modSp add mod modAnim">
        <pc:chgData name="жанна мироненко" userId="088ba21bd270311c" providerId="LiveId" clId="{58B1A879-BA62-4462-BEF0-3215055C3B33}" dt="2022-02-09T19:06:30.973" v="200"/>
        <pc:sldMkLst>
          <pc:docMk/>
          <pc:sldMk cId="3414010999" sldId="267"/>
        </pc:sldMkLst>
        <pc:picChg chg="add mod">
          <ac:chgData name="жанна мироненко" userId="088ba21bd270311c" providerId="LiveId" clId="{58B1A879-BA62-4462-BEF0-3215055C3B33}" dt="2022-02-09T18:38:09.126" v="86" actId="1076"/>
          <ac:picMkLst>
            <pc:docMk/>
            <pc:sldMk cId="3414010999" sldId="267"/>
            <ac:picMk id="3" creationId="{B172E147-A9BC-4427-821E-33EACBBDEDF6}"/>
          </ac:picMkLst>
        </pc:picChg>
        <pc:picChg chg="add mod">
          <ac:chgData name="жанна мироненко" userId="088ba21bd270311c" providerId="LiveId" clId="{58B1A879-BA62-4462-BEF0-3215055C3B33}" dt="2022-02-09T18:38:08.203" v="85" actId="1076"/>
          <ac:picMkLst>
            <pc:docMk/>
            <pc:sldMk cId="3414010999" sldId="267"/>
            <ac:picMk id="5" creationId="{B546585D-B39A-4685-B2C5-E0745F5AD49C}"/>
          </ac:picMkLst>
        </pc:picChg>
      </pc:sldChg>
      <pc:sldChg chg="addSp delSp modSp add mod modAnim">
        <pc:chgData name="жанна мироненко" userId="088ba21bd270311c" providerId="LiveId" clId="{58B1A879-BA62-4462-BEF0-3215055C3B33}" dt="2022-02-09T19:08:23.096" v="223"/>
        <pc:sldMkLst>
          <pc:docMk/>
          <pc:sldMk cId="118816902" sldId="268"/>
        </pc:sldMkLst>
        <pc:spChg chg="add del mod">
          <ac:chgData name="жанна мироненко" userId="088ba21bd270311c" providerId="LiveId" clId="{58B1A879-BA62-4462-BEF0-3215055C3B33}" dt="2022-02-09T18:47:27.436" v="108" actId="478"/>
          <ac:spMkLst>
            <pc:docMk/>
            <pc:sldMk cId="118816902" sldId="268"/>
            <ac:spMk id="3" creationId="{FAFFEE36-3FF7-4F9B-9AFA-9F717184014A}"/>
          </ac:spMkLst>
        </pc:spChg>
        <pc:spChg chg="add mod">
          <ac:chgData name="жанна мироненко" userId="088ba21bd270311c" providerId="LiveId" clId="{58B1A879-BA62-4462-BEF0-3215055C3B33}" dt="2022-02-09T18:50:14.909" v="124" actId="255"/>
          <ac:spMkLst>
            <pc:docMk/>
            <pc:sldMk cId="118816902" sldId="268"/>
            <ac:spMk id="7" creationId="{4687483F-6398-4D6E-9B39-E4C202174346}"/>
          </ac:spMkLst>
        </pc:spChg>
        <pc:picChg chg="add mod">
          <ac:chgData name="жанна мироненко" userId="088ba21bd270311c" providerId="LiveId" clId="{58B1A879-BA62-4462-BEF0-3215055C3B33}" dt="2022-02-09T18:47:35.744" v="110" actId="14100"/>
          <ac:picMkLst>
            <pc:docMk/>
            <pc:sldMk cId="118816902" sldId="268"/>
            <ac:picMk id="5" creationId="{389D4EF4-49D8-40D8-8247-253747A449BB}"/>
          </ac:picMkLst>
        </pc:picChg>
      </pc:sldChg>
      <pc:sldChg chg="addSp modSp add mod ord modAnim">
        <pc:chgData name="жанна мироненко" userId="088ba21bd270311c" providerId="LiveId" clId="{58B1A879-BA62-4462-BEF0-3215055C3B33}" dt="2022-02-09T19:09:20.337" v="231"/>
        <pc:sldMkLst>
          <pc:docMk/>
          <pc:sldMk cId="1616365204" sldId="269"/>
        </pc:sldMkLst>
        <pc:picChg chg="add mod">
          <ac:chgData name="жанна мироненко" userId="088ba21bd270311c" providerId="LiveId" clId="{58B1A879-BA62-4462-BEF0-3215055C3B33}" dt="2022-02-09T18:52:59.974" v="132" actId="14100"/>
          <ac:picMkLst>
            <pc:docMk/>
            <pc:sldMk cId="1616365204" sldId="269"/>
            <ac:picMk id="3" creationId="{0A5BA634-9D26-4824-9621-D93497E6AD4F}"/>
          </ac:picMkLst>
        </pc:picChg>
      </pc:sldChg>
      <pc:sldChg chg="addSp modSp add mod modAnim">
        <pc:chgData name="жанна мироненко" userId="088ba21bd270311c" providerId="LiveId" clId="{58B1A879-BA62-4462-BEF0-3215055C3B33}" dt="2022-02-09T19:09:01.878" v="228"/>
        <pc:sldMkLst>
          <pc:docMk/>
          <pc:sldMk cId="1028735214" sldId="270"/>
        </pc:sldMkLst>
        <pc:picChg chg="add mod">
          <ac:chgData name="жанна мироненко" userId="088ba21bd270311c" providerId="LiveId" clId="{58B1A879-BA62-4462-BEF0-3215055C3B33}" dt="2022-02-09T18:57:13.579" v="151" actId="14100"/>
          <ac:picMkLst>
            <pc:docMk/>
            <pc:sldMk cId="1028735214" sldId="270"/>
            <ac:picMk id="3" creationId="{C4FF0134-752E-4AAD-87C5-A0C494A5700A}"/>
          </ac:picMkLst>
        </pc:picChg>
      </pc:sldChg>
      <pc:sldChg chg="addSp modSp add mod modAnim">
        <pc:chgData name="жанна мироненко" userId="088ba21bd270311c" providerId="LiveId" clId="{58B1A879-BA62-4462-BEF0-3215055C3B33}" dt="2022-02-09T19:08:47.503" v="225"/>
        <pc:sldMkLst>
          <pc:docMk/>
          <pc:sldMk cId="3218977051" sldId="271"/>
        </pc:sldMkLst>
        <pc:picChg chg="add mod">
          <ac:chgData name="жанна мироненко" userId="088ba21bd270311c" providerId="LiveId" clId="{58B1A879-BA62-4462-BEF0-3215055C3B33}" dt="2022-02-09T18:56:46.331" v="148" actId="14100"/>
          <ac:picMkLst>
            <pc:docMk/>
            <pc:sldMk cId="3218977051" sldId="271"/>
            <ac:picMk id="3" creationId="{A2095D92-BC8B-497E-864C-EDBF8B2F8DE6}"/>
          </ac:picMkLst>
        </pc:picChg>
      </pc:sldChg>
      <pc:sldChg chg="addSp modSp add mod modAnim">
        <pc:chgData name="жанна мироненко" userId="088ba21bd270311c" providerId="LiveId" clId="{58B1A879-BA62-4462-BEF0-3215055C3B33}" dt="2022-02-09T19:08:39.859" v="224"/>
        <pc:sldMkLst>
          <pc:docMk/>
          <pc:sldMk cId="2642261346" sldId="272"/>
        </pc:sldMkLst>
        <pc:picChg chg="add mod">
          <ac:chgData name="жанна мироненко" userId="088ba21bd270311c" providerId="LiveId" clId="{58B1A879-BA62-4462-BEF0-3215055C3B33}" dt="2022-02-09T18:54:33.871" v="137" actId="14100"/>
          <ac:picMkLst>
            <pc:docMk/>
            <pc:sldMk cId="2642261346" sldId="272"/>
            <ac:picMk id="3" creationId="{DB3BE7F4-2B8F-4271-B59C-E318B27E097A}"/>
          </ac:picMkLst>
        </pc:picChg>
      </pc:sldChg>
      <pc:sldChg chg="delSp new del mod">
        <pc:chgData name="жанна мироненко" userId="088ba21bd270311c" providerId="LiveId" clId="{58B1A879-BA62-4462-BEF0-3215055C3B33}" dt="2022-02-09T19:00:40.096" v="167" actId="2696"/>
        <pc:sldMkLst>
          <pc:docMk/>
          <pc:sldMk cId="2873120439" sldId="273"/>
        </pc:sldMkLst>
        <pc:spChg chg="del">
          <ac:chgData name="жанна мироненко" userId="088ba21bd270311c" providerId="LiveId" clId="{58B1A879-BA62-4462-BEF0-3215055C3B33}" dt="2022-02-09T18:59:40.760" v="165" actId="478"/>
          <ac:spMkLst>
            <pc:docMk/>
            <pc:sldMk cId="2873120439" sldId="273"/>
            <ac:spMk id="2" creationId="{D9FB0CB4-4E8C-44F4-A9F5-46B04E215B2F}"/>
          </ac:spMkLst>
        </pc:spChg>
        <pc:spChg chg="del">
          <ac:chgData name="жанна мироненко" userId="088ba21bd270311c" providerId="LiveId" clId="{58B1A879-BA62-4462-BEF0-3215055C3B33}" dt="2022-02-09T18:59:43.431" v="166" actId="478"/>
          <ac:spMkLst>
            <pc:docMk/>
            <pc:sldMk cId="2873120439" sldId="273"/>
            <ac:spMk id="3" creationId="{EC2CFE0B-49DE-470F-9389-3B999872DA2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923E4AF-6D63-42A3-8BC7-288F62952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5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3897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40B67D-3581-42AE-A871-29F15F106F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838"/>
            <a:ext cx="9144000" cy="68788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AD2B5-740F-425C-BF39-16189C35E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-35902"/>
            <a:ext cx="2839346" cy="252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5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89D4EF4-49D8-40D8-8247-253747A44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87483F-6398-4D6E-9B39-E4C202174346}"/>
              </a:ext>
            </a:extLst>
          </p:cNvPr>
          <p:cNvSpPr txBox="1"/>
          <p:nvPr/>
        </p:nvSpPr>
        <p:spPr>
          <a:xfrm>
            <a:off x="-108520" y="1196752"/>
            <a:ext cx="907300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1000" b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Цветочный хоровод</a:t>
            </a:r>
            <a:endParaRPr lang="ru-RU" sz="1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1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3BE7F4-2B8F-4271-B59C-E318B27E0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6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095D92-BC8B-497E-864C-EDBF8B2F8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977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FF0134-752E-4AAD-87C5-A0C494A57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73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3AA9171-A59B-4097-A26F-217C49053B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3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5BA634-9D26-4824-9621-D93497E6AD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0"/>
            <a:ext cx="91085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65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ecoportal.info/wp-content/uploads/2018/10/djeira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099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f19/000650a8-1bb8ba02/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90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0166B9-C5A4-450F-B5A6-7C8010C74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C27C319-C612-4E3A-813E-151215F82A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" y="0"/>
            <a:ext cx="9087345" cy="6858000"/>
          </a:xfrm>
        </p:spPr>
      </p:pic>
    </p:spTree>
    <p:extLst>
      <p:ext uri="{BB962C8B-B14F-4D97-AF65-F5344CB8AC3E}">
        <p14:creationId xmlns:p14="http://schemas.microsoft.com/office/powerpoint/2010/main" val="206501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299F8C-FC7B-41CB-A0A8-EE91C80F8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48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A2E153-D41A-4F76-938F-BAFFB7212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7F63763-9FE2-4C9B-9C01-973CD5C9EC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67402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B5AFB7-9355-479F-9155-B8D0B4625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373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4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DB3664-EA22-4A81-8AB6-3718A47B7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3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E07762-A9DD-4C2B-A5E7-C9534AACA6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2725" cy="68579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AC4635-CEAD-4A5B-8D2A-1DC0F81573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-17097"/>
            <a:ext cx="3110565" cy="351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98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72E147-A9BC-4427-821E-33EACBBDED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7" y="0"/>
            <a:ext cx="911134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546585D-B39A-4685-B2C5-E0745F5AD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217"/>
            <a:ext cx="3131840" cy="311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01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жанна мироненко</cp:lastModifiedBy>
  <cp:revision>8</cp:revision>
  <dcterms:created xsi:type="dcterms:W3CDTF">2022-02-08T12:40:40Z</dcterms:created>
  <dcterms:modified xsi:type="dcterms:W3CDTF">2022-02-09T19:15:27Z</dcterms:modified>
</cp:coreProperties>
</file>