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63" r:id="rId3"/>
    <p:sldId id="268" r:id="rId4"/>
    <p:sldId id="262" r:id="rId5"/>
    <p:sldId id="258" r:id="rId6"/>
    <p:sldId id="280" r:id="rId7"/>
    <p:sldId id="260" r:id="rId8"/>
    <p:sldId id="281" r:id="rId9"/>
    <p:sldId id="277" r:id="rId10"/>
    <p:sldId id="270" r:id="rId11"/>
    <p:sldId id="265" r:id="rId12"/>
    <p:sldId id="267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420" autoAdjust="0"/>
  </p:normalViewPr>
  <p:slideViewPr>
    <p:cSldViewPr>
      <p:cViewPr varScale="1">
        <p:scale>
          <a:sx n="81" d="100"/>
          <a:sy n="81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411760" y="1417638"/>
            <a:ext cx="5513040" cy="12192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история праздн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лаговещенье_в_Кореньских_родниках_2014_10cro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94115"/>
          </a:xfr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5715016"/>
            <a:ext cx="9144000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Девушки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брали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птиц и, исполняя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веснянки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,закликали весну!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одкидывали птиц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вверх: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Жаворонки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прилетите, весну принесите!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123728" y="1417638"/>
            <a:ext cx="5801072" cy="6432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krasnaya-gorka-krupenichka-ru_thumb_medium400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32189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491880" y="1417638"/>
            <a:ext cx="4432920" cy="2831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75856" y="1417638"/>
            <a:ext cx="216024" cy="12912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5380241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5678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267744" y="1417638"/>
            <a:ext cx="5657056" cy="29474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krasnaya_gor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slide_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Рисунок 3" descr="V.-G.-Astrahov.-Gulyane-v-Marinoj-Roshhe.-1852.-G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3952876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5076056" y="260648"/>
            <a:ext cx="3744416" cy="2664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Если яйцо скатится ровно и не разобьётся, то его владельца ожидают в текущем году счастье и удача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251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24929" y="0"/>
            <a:ext cx="9368929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7646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17638"/>
            <a:ext cx="7467600" cy="21553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hto-oznachaet-prazdnik-krasnaya-gorka.x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images (1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03848" y="1417638"/>
            <a:ext cx="4720952" cy="17233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221</TotalTime>
  <Words>36</Words>
  <Application>Microsoft Office PowerPoint</Application>
  <PresentationFormat>Экран (4:3)</PresentationFormat>
  <Paragraphs>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User</cp:lastModifiedBy>
  <cp:revision>31</cp:revision>
  <dcterms:created xsi:type="dcterms:W3CDTF">2018-04-04T13:31:04Z</dcterms:created>
  <dcterms:modified xsi:type="dcterms:W3CDTF">2019-12-14T06:45:28Z</dcterms:modified>
</cp:coreProperties>
</file>