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72" r:id="rId3"/>
    <p:sldId id="296" r:id="rId4"/>
    <p:sldId id="295" r:id="rId5"/>
    <p:sldId id="273" r:id="rId6"/>
    <p:sldId id="297" r:id="rId7"/>
    <p:sldId id="271" r:id="rId8"/>
    <p:sldId id="288" r:id="rId9"/>
    <p:sldId id="289" r:id="rId10"/>
    <p:sldId id="276" r:id="rId11"/>
    <p:sldId id="277" r:id="rId12"/>
    <p:sldId id="278" r:id="rId13"/>
    <p:sldId id="298" r:id="rId14"/>
    <p:sldId id="299" r:id="rId15"/>
    <p:sldId id="279" r:id="rId16"/>
    <p:sldId id="290" r:id="rId17"/>
    <p:sldId id="286" r:id="rId18"/>
    <p:sldId id="285" r:id="rId19"/>
    <p:sldId id="292" r:id="rId20"/>
    <p:sldId id="28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CCFFCC"/>
    <a:srgbClr val="FFFFCC"/>
    <a:srgbClr val="FFCC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374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BC405-D9E2-4BEA-9ABE-40B5BD5CC0C6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B31C1-D5FD-4D03-B016-5CD8E1EB5F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252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B31C1-D5FD-4D03-B016-5CD8E1EB5F0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lgg2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F:\Анимация\05-300x3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2329" y="404664"/>
            <a:ext cx="1223962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ubtitle 2"/>
          <p:cNvSpPr>
            <a:spLocks noGrp="1"/>
          </p:cNvSpPr>
          <p:nvPr/>
        </p:nvSpPr>
        <p:spPr bwMode="auto">
          <a:xfrm>
            <a:off x="1151731" y="2168525"/>
            <a:ext cx="684053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1834209"/>
            <a:ext cx="698442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Мастер-класс на тему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</a:rPr>
              <a:t>Развитие </a:t>
            </a:r>
            <a:r>
              <a:rPr lang="ru-RU" sz="2400" b="1" dirty="0" err="1" smtClean="0">
                <a:solidFill>
                  <a:srgbClr val="FF0000"/>
                </a:solidFill>
              </a:rPr>
              <a:t>пальчиково</a:t>
            </a:r>
            <a:r>
              <a:rPr lang="ru-RU" sz="2400" b="1" dirty="0" smtClean="0">
                <a:solidFill>
                  <a:srgbClr val="FF0000"/>
                </a:solidFill>
              </a:rPr>
              <a:t>-артикуляционной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моторики </a:t>
            </a:r>
            <a:r>
              <a:rPr lang="ru-RU" sz="2400" b="1" dirty="0">
                <a:solidFill>
                  <a:srgbClr val="FF0000"/>
                </a:solidFill>
              </a:rPr>
              <a:t>в музыкально-речевой деятельности с детьми посредством сказочно-игровой технологии</a:t>
            </a:r>
            <a:endParaRPr lang="ru-RU" sz="2400" b="1" dirty="0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23672" y="4437112"/>
            <a:ext cx="3996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Авторы :учитель-логопед 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Носова Наталья Петровна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Музыкальный руководитель</a:t>
            </a:r>
          </a:p>
          <a:p>
            <a:pPr algn="ctr"/>
            <a:r>
              <a:rPr lang="ru-RU" sz="2400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Карназеева</a:t>
            </a:r>
            <a:r>
              <a:rPr lang="ru-RU" sz="2400" smtClean="0">
                <a:solidFill>
                  <a:srgbClr val="002060"/>
                </a:solidFill>
                <a:latin typeface="Arial Narrow" panose="020B0606020202030204" pitchFamily="34" charset="0"/>
              </a:rPr>
              <a:t> Елена Викторовна</a:t>
            </a:r>
            <a:endParaRPr lang="ru-RU" sz="2400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47508" y="404664"/>
            <a:ext cx="5156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Муниципальное бюджетное дошкольное образовательное учреждение детский сад комбинированного вида №2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город Нелидово Тверской области</a:t>
            </a:r>
            <a:endParaRPr lang="ru-RU" sz="16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339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://school20serov.ucoz.ru/foto2016/19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C:\Users\Админ\Desktop\мастер класс\90d4fc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573016"/>
            <a:ext cx="2620963" cy="3048000"/>
          </a:xfrm>
          <a:prstGeom prst="rect">
            <a:avLst/>
          </a:prstGeom>
          <a:noFill/>
        </p:spPr>
      </p:pic>
      <p:pic>
        <p:nvPicPr>
          <p:cNvPr id="2051" name="Picture 3" descr="C:\Users\Админ\Desktop\мастер класс\199644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140968"/>
            <a:ext cx="2903622" cy="2490589"/>
          </a:xfrm>
          <a:prstGeom prst="rect">
            <a:avLst/>
          </a:prstGeom>
          <a:noFill/>
        </p:spPr>
      </p:pic>
      <p:pic>
        <p:nvPicPr>
          <p:cNvPr id="9" name="Рисунок 8" descr="па.png"/>
          <p:cNvPicPr>
            <a:picLocks noChangeAspect="1"/>
          </p:cNvPicPr>
          <p:nvPr/>
        </p:nvPicPr>
        <p:blipFill>
          <a:blip r:embed="rId5" cstate="print"/>
          <a:srcRect r="32623"/>
          <a:stretch>
            <a:fillRect/>
          </a:stretch>
        </p:blipFill>
        <p:spPr>
          <a:xfrm rot="19103768" flipH="1">
            <a:off x="5818190" y="3837951"/>
            <a:ext cx="207462" cy="187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:\Users\Админ\Desktop\мастер класс\90d4fc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92896"/>
            <a:ext cx="2620963" cy="3048000"/>
          </a:xfrm>
          <a:prstGeom prst="rect">
            <a:avLst/>
          </a:prstGeom>
          <a:noFill/>
        </p:spPr>
      </p:pic>
      <p:pic>
        <p:nvPicPr>
          <p:cNvPr id="6" name="Рисунок 5" descr="апы.png"/>
          <p:cNvPicPr/>
          <p:nvPr/>
        </p:nvPicPr>
        <p:blipFill>
          <a:blip r:embed="rId4" cstate="print"/>
          <a:stretch>
            <a:fillRect/>
          </a:stretch>
        </p:blipFill>
        <p:spPr>
          <a:xfrm flipH="1">
            <a:off x="4932039" y="3789040"/>
            <a:ext cx="2952328" cy="2650604"/>
          </a:xfrm>
          <a:prstGeom prst="rect">
            <a:avLst/>
          </a:prstGeom>
        </p:spPr>
      </p:pic>
      <p:pic>
        <p:nvPicPr>
          <p:cNvPr id="8" name="Рисунок 7" descr="пл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5229200"/>
            <a:ext cx="1427187" cy="1427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k28.kn3.net/taringa/1/5/7/4/7/7/82/rosymdp/797.jpg?77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Админ\Desktop\мастер класс\90d4fc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276872"/>
            <a:ext cx="2620963" cy="3048000"/>
          </a:xfrm>
          <a:prstGeom prst="rect">
            <a:avLst/>
          </a:prstGeom>
          <a:noFill/>
        </p:spPr>
      </p:pic>
      <p:pic>
        <p:nvPicPr>
          <p:cNvPr id="4" name="Рисунок 3" descr="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996952"/>
            <a:ext cx="3429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467544" y="2492896"/>
            <a:ext cx="3843808" cy="3429000"/>
          </a:xfrm>
          <a:prstGeom prst="rect">
            <a:avLst/>
          </a:prstGeom>
        </p:spPr>
      </p:pic>
      <p:pic>
        <p:nvPicPr>
          <p:cNvPr id="1026" name="Picture 2" descr="Картинки по запросу КАРТИНКА ХЛОПКИ ЛАДОШЕК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 b="9029"/>
          <a:stretch>
            <a:fillRect/>
          </a:stretch>
        </p:blipFill>
        <p:spPr bwMode="auto">
          <a:xfrm>
            <a:off x="4139952" y="620688"/>
            <a:ext cx="4511824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79512" y="3429000"/>
            <a:ext cx="3843808" cy="3429000"/>
          </a:xfrm>
          <a:prstGeom prst="rect">
            <a:avLst/>
          </a:prstGeom>
        </p:spPr>
      </p:pic>
      <p:pic>
        <p:nvPicPr>
          <p:cNvPr id="35844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908720"/>
            <a:ext cx="5715000" cy="3343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:\Users\Админ\Desktop\мастер класс\90d4fc20.png"/>
          <p:cNvPicPr>
            <a:picLocks noChangeAspect="1" noChangeArrowheads="1"/>
          </p:cNvPicPr>
          <p:nvPr/>
        </p:nvPicPr>
        <p:blipFill>
          <a:blip r:embed="rId3" cstate="print"/>
          <a:srcRect b="55113"/>
          <a:stretch>
            <a:fillRect/>
          </a:stretch>
        </p:blipFill>
        <p:spPr bwMode="auto">
          <a:xfrm flipH="1">
            <a:off x="3779912" y="3861048"/>
            <a:ext cx="2620963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:\Users\Админ\Desktop\мастер класс\90d4fc20.png"/>
          <p:cNvPicPr>
            <a:picLocks noChangeAspect="1" noChangeArrowheads="1"/>
          </p:cNvPicPr>
          <p:nvPr/>
        </p:nvPicPr>
        <p:blipFill>
          <a:blip r:embed="rId3" cstate="print"/>
          <a:srcRect b="52751"/>
          <a:stretch>
            <a:fillRect/>
          </a:stretch>
        </p:blipFill>
        <p:spPr bwMode="auto">
          <a:xfrm flipH="1">
            <a:off x="3779912" y="3717032"/>
            <a:ext cx="2620963" cy="1440160"/>
          </a:xfrm>
          <a:prstGeom prst="rect">
            <a:avLst/>
          </a:prstGeom>
          <a:noFill/>
        </p:spPr>
      </p:pic>
      <p:pic>
        <p:nvPicPr>
          <p:cNvPr id="5" name="Рисунок 4" descr="лож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1700808"/>
            <a:ext cx="204971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:\Users\Админ\Desktop\мастер класс\90d4fc20.png"/>
          <p:cNvPicPr>
            <a:picLocks noChangeAspect="1" noChangeArrowheads="1"/>
          </p:cNvPicPr>
          <p:nvPr/>
        </p:nvPicPr>
        <p:blipFill>
          <a:blip r:embed="rId3" cstate="print"/>
          <a:srcRect b="33851"/>
          <a:stretch>
            <a:fillRect/>
          </a:stretch>
        </p:blipFill>
        <p:spPr bwMode="auto">
          <a:xfrm flipH="1">
            <a:off x="4067944" y="3140968"/>
            <a:ext cx="2620963" cy="2016224"/>
          </a:xfrm>
          <a:prstGeom prst="rect">
            <a:avLst/>
          </a:prstGeom>
          <a:noFill/>
        </p:spPr>
      </p:pic>
      <p:pic>
        <p:nvPicPr>
          <p:cNvPr id="8" name="Рисунок 7" descr="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547664" y="2996952"/>
            <a:ext cx="2952328" cy="2952328"/>
          </a:xfrm>
          <a:prstGeom prst="rect">
            <a:avLst/>
          </a:prstGeom>
        </p:spPr>
      </p:pic>
      <p:pic>
        <p:nvPicPr>
          <p:cNvPr id="7" name="Picture 3" descr="C:\Users\Админ\Desktop\мастер класс\1996449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699792" y="3645024"/>
            <a:ext cx="1980176" cy="1698501"/>
          </a:xfrm>
          <a:prstGeom prst="rect">
            <a:avLst/>
          </a:prstGeom>
          <a:noFill/>
        </p:spPr>
      </p:pic>
      <p:pic>
        <p:nvPicPr>
          <p:cNvPr id="9" name="Рисунок 8" descr="апы.png"/>
          <p:cNvPicPr/>
          <p:nvPr/>
        </p:nvPicPr>
        <p:blipFill>
          <a:blip r:embed="rId6" cstate="print"/>
          <a:stretch>
            <a:fillRect/>
          </a:stretch>
        </p:blipFill>
        <p:spPr>
          <a:xfrm rot="19767882">
            <a:off x="251520" y="4005064"/>
            <a:ext cx="1907704" cy="1916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://school20serov.ucoz.ru/foto2016/19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C:\Users\Админ\Desktop\мастер класс\90d4fc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996952"/>
            <a:ext cx="2620963" cy="3048000"/>
          </a:xfrm>
          <a:prstGeom prst="rect">
            <a:avLst/>
          </a:prstGeom>
          <a:noFill/>
        </p:spPr>
      </p:pic>
      <p:pic>
        <p:nvPicPr>
          <p:cNvPr id="2051" name="Picture 3" descr="C:\Users\Админ\Desktop\мастер класс\199644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916832"/>
            <a:ext cx="2903622" cy="2490589"/>
          </a:xfrm>
          <a:prstGeom prst="rect">
            <a:avLst/>
          </a:prstGeom>
          <a:noFill/>
        </p:spPr>
      </p:pic>
      <p:pic>
        <p:nvPicPr>
          <p:cNvPr id="6" name="Рисунок 5" descr="апы.png"/>
          <p:cNvPicPr/>
          <p:nvPr/>
        </p:nvPicPr>
        <p:blipFill>
          <a:blip r:embed="rId5" cstate="print"/>
          <a:stretch>
            <a:fillRect/>
          </a:stretch>
        </p:blipFill>
        <p:spPr>
          <a:xfrm flipH="1">
            <a:off x="6191672" y="3933056"/>
            <a:ext cx="2952328" cy="2650604"/>
          </a:xfrm>
          <a:prstGeom prst="rect">
            <a:avLst/>
          </a:prstGeom>
        </p:spPr>
      </p:pic>
      <p:pic>
        <p:nvPicPr>
          <p:cNvPr id="7" name="Рисунок 6" descr="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35696" y="2924944"/>
            <a:ext cx="3429000" cy="3429000"/>
          </a:xfrm>
          <a:prstGeom prst="rect">
            <a:avLst/>
          </a:prstGeom>
        </p:spPr>
      </p:pic>
      <p:pic>
        <p:nvPicPr>
          <p:cNvPr id="9" name="Рисунок 8" descr="лож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59632" y="980728"/>
            <a:ext cx="204971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0688"/>
            <a:ext cx="82089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Применение технологии сказочно-игрового самомассажа в образовательной  работе с дошкольниками: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Arial Narrow" panose="020B0606020202030204" pitchFamily="34" charset="0"/>
              </a:rPr>
              <a:t>Обеспечивает сохранение и укрепление здоровья ребенка;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Arial Narrow" panose="020B0606020202030204" pitchFamily="34" charset="0"/>
              </a:rPr>
              <a:t>Дает успешную динамику речевого развития;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Arial Narrow" panose="020B0606020202030204" pitchFamily="34" charset="0"/>
              </a:rPr>
              <a:t>Оказывает эффективное воздействие  на развитие тонкой моторики рук, подготовку ребенка к рисованию и письму;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Arial Narrow" panose="020B0606020202030204" pitchFamily="34" charset="0"/>
              </a:rPr>
              <a:t>Способствует позитивной социализации детей, развитию детской инициативы и творческих способностей;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smtClean="0">
                <a:latin typeface="Arial Narrow" panose="020B0606020202030204" pitchFamily="34" charset="0"/>
              </a:rPr>
              <a:t>Соответствует ФГОС дошкольного </a:t>
            </a:r>
            <a:r>
              <a:rPr lang="ru-RU" sz="2400" dirty="0" smtClean="0">
                <a:latin typeface="Arial Narrow" panose="020B0606020202030204" pitchFamily="34" charset="0"/>
              </a:rPr>
              <a:t>образования.</a:t>
            </a:r>
          </a:p>
          <a:p>
            <a:pPr algn="ctr">
              <a:lnSpc>
                <a:spcPct val="150000"/>
              </a:lnSpc>
            </a:pPr>
            <a:endParaRPr lang="ru-RU" sz="2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5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2"/>
          <p:cNvSpPr>
            <a:spLocks noChangeShapeType="1"/>
          </p:cNvSpPr>
          <p:nvPr/>
        </p:nvSpPr>
        <p:spPr bwMode="auto">
          <a:xfrm>
            <a:off x="0" y="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2286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0" y="3810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0" y="67056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3810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5334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609600" y="3244850"/>
            <a:ext cx="6172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endParaRPr lang="ru-RU" altLang="ru-RU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533400" y="15240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0" name="AutoShape 2" descr="Картинки по запросу мелкая мотор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20" name="Picture 12" descr="Картинки по запросу что такое мелкая мотори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32656"/>
            <a:ext cx="8208912" cy="61566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47316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age.slidesharecdn.com/random-150119093248-conversion-gate01/95/-1-638.jpg?cb=14216817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2"/>
          <p:cNvSpPr>
            <a:spLocks noChangeShapeType="1"/>
          </p:cNvSpPr>
          <p:nvPr/>
        </p:nvSpPr>
        <p:spPr bwMode="auto">
          <a:xfrm>
            <a:off x="0" y="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2286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0" y="3810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0" y="67056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3810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5334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609600" y="3244850"/>
            <a:ext cx="6172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endParaRPr lang="ru-RU" altLang="ru-RU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533400" y="15240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0" name="AutoShape 2" descr="Картинки по запросу мелкая мотор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2" name="Picture 4" descr="Картинки по запросу мелкая моторик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60649"/>
            <a:ext cx="1920213" cy="1080120"/>
          </a:xfrm>
          <a:prstGeom prst="rect">
            <a:avLst/>
          </a:prstGeom>
          <a:noFill/>
        </p:spPr>
      </p:pic>
      <p:pic>
        <p:nvPicPr>
          <p:cNvPr id="16" name="Рисунок 15" descr="E:\фото работа\фото занятия\20181115_0938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620688"/>
            <a:ext cx="3543300" cy="2443320"/>
          </a:xfrm>
          <a:prstGeom prst="rect">
            <a:avLst/>
          </a:prstGeom>
          <a:ln w="28575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" name="Рисунок 16" descr="E:\фото работа\фото занятия\IMG_20181120_15594744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356992"/>
            <a:ext cx="3528392" cy="29523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9" name="Рисунок 18" descr="K:\Новая папка\20181115_1005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375" y="3901439"/>
            <a:ext cx="3076079" cy="2584995"/>
          </a:xfrm>
          <a:prstGeom prst="rect">
            <a:avLst/>
          </a:prstGeom>
          <a:ln w="28575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" name="Рисунок 19" descr="K:\жур\IMG_20191016_09322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66842" y="1043438"/>
            <a:ext cx="3250878" cy="2553202"/>
          </a:xfrm>
          <a:prstGeom prst="rect">
            <a:avLst/>
          </a:prstGeom>
          <a:ln w="28575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047316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2"/>
          <p:cNvSpPr>
            <a:spLocks noChangeShapeType="1"/>
          </p:cNvSpPr>
          <p:nvPr/>
        </p:nvSpPr>
        <p:spPr bwMode="auto">
          <a:xfrm>
            <a:off x="0" y="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2286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0" y="3810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0" y="67056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3810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5334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609600" y="3244850"/>
            <a:ext cx="6172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endParaRPr lang="ru-RU" altLang="ru-RU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533400" y="15240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0" name="AutoShape 2" descr="Картинки по запросу мелкая мотор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4" name="Picture 2" descr="Артикуляционная гимнастика необходима для: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0CCBE"/>
              </a:clrFrom>
              <a:clrTo>
                <a:srgbClr val="B0CCB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47316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2"/>
          <p:cNvSpPr>
            <a:spLocks noChangeShapeType="1"/>
          </p:cNvSpPr>
          <p:nvPr/>
        </p:nvSpPr>
        <p:spPr bwMode="auto">
          <a:xfrm>
            <a:off x="0" y="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2286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0" y="3810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0" y="67056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3810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5334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11560" y="1556792"/>
            <a:ext cx="822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609600" y="3244850"/>
            <a:ext cx="6172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endParaRPr lang="ru-RU" altLang="ru-RU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533400" y="15240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188640"/>
            <a:ext cx="8208912" cy="369332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1124744"/>
            <a:ext cx="2592288" cy="1440160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Arial Narrow" pitchFamily="34" charset="0"/>
              </a:rPr>
              <a:t> игры с применением </a:t>
            </a:r>
            <a:r>
              <a:rPr lang="ru-RU" sz="2800" b="1" dirty="0" err="1" smtClean="0">
                <a:solidFill>
                  <a:srgbClr val="00B050"/>
                </a:solidFill>
                <a:latin typeface="Arial Narrow" pitchFamily="34" charset="0"/>
              </a:rPr>
              <a:t>самомассажа</a:t>
            </a:r>
            <a:endParaRPr lang="ru-RU" sz="28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47864" y="2708920"/>
            <a:ext cx="2016224" cy="165618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Arial Narrow" pitchFamily="34" charset="0"/>
              </a:rPr>
              <a:t>сказка</a:t>
            </a:r>
            <a:endParaRPr lang="ru-RU" sz="48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96136" y="4653136"/>
            <a:ext cx="3096344" cy="1512168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Arial Narrow" pitchFamily="34" charset="0"/>
              </a:rPr>
              <a:t>развитие  речи, фантазии и воображения</a:t>
            </a:r>
            <a:endParaRPr lang="ru-RU" sz="28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sp>
        <p:nvSpPr>
          <p:cNvPr id="23" name="Плюс 22"/>
          <p:cNvSpPr/>
          <p:nvPr/>
        </p:nvSpPr>
        <p:spPr>
          <a:xfrm>
            <a:off x="2843808" y="2564904"/>
            <a:ext cx="288032" cy="360040"/>
          </a:xfrm>
          <a:prstGeom prst="mathPlus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люс 24"/>
          <p:cNvSpPr/>
          <p:nvPr/>
        </p:nvSpPr>
        <p:spPr>
          <a:xfrm>
            <a:off x="5508104" y="4221088"/>
            <a:ext cx="288032" cy="360040"/>
          </a:xfrm>
          <a:prstGeom prst="mathPlus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68535" y="188640"/>
            <a:ext cx="812273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Сказочно-игровая технология- это: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7" y="4581128"/>
            <a:ext cx="3375375" cy="1800200"/>
          </a:xfrm>
          <a:prstGeom prst="rect">
            <a:avLst/>
          </a:prstGeom>
          <a:noFill/>
        </p:spPr>
      </p:pic>
      <p:pic>
        <p:nvPicPr>
          <p:cNvPr id="15364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A"/>
              </a:clrFrom>
              <a:clrTo>
                <a:srgbClr val="FCFC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59" y="1124744"/>
            <a:ext cx="2540081" cy="2448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47316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6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2"/>
          <p:cNvSpPr>
            <a:spLocks noChangeShapeType="1"/>
          </p:cNvSpPr>
          <p:nvPr/>
        </p:nvSpPr>
        <p:spPr bwMode="auto">
          <a:xfrm>
            <a:off x="0" y="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2286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0" y="2286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0" y="3810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0" y="67056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3810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533400" y="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609600" y="1524000"/>
            <a:ext cx="8229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609600" y="3244850"/>
            <a:ext cx="6172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endParaRPr lang="ru-RU" altLang="ru-RU"/>
          </a:p>
        </p:txBody>
      </p: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533400" y="152400"/>
            <a:ext cx="0" cy="6858000"/>
          </a:xfrm>
          <a:prstGeom prst="line">
            <a:avLst/>
          </a:prstGeom>
          <a:noFill/>
          <a:ln w="76200">
            <a:pattFill prst="sphere">
              <a:fgClr>
                <a:srgbClr val="ABE7F3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Picture 2" descr="https://im0-tub-ru.yandex.net/i?id=6a03e42e9906bd1f22e2f72356420663&amp;n=33&amp;h=215&amp;w=2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" y="0"/>
            <a:ext cx="9144000" cy="7029400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683568" y="692696"/>
            <a:ext cx="80409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ёжик искал друзей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Админ\Desktop\мастер класс\90d4fc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996952"/>
            <a:ext cx="2620963" cy="304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47316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schoolpress.ru/upload/iblock/f6c/1867%20s0853%200115j%20razv.jpg"/>
          <p:cNvPicPr>
            <a:picLocks noChangeAspect="1" noChangeArrowheads="1"/>
          </p:cNvPicPr>
          <p:nvPr/>
        </p:nvPicPr>
        <p:blipFill>
          <a:blip r:embed="rId2" cstate="print"/>
          <a:srcRect l="4326" t="9003" r="6688" b="6400"/>
          <a:stretch>
            <a:fillRect/>
          </a:stretch>
        </p:blipFill>
        <p:spPr bwMode="auto">
          <a:xfrm>
            <a:off x="-1" y="0"/>
            <a:ext cx="920371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s04.infourok.ru/uploads/ex/06c2/0001c7f9-d58ec5d4/hello_html_m440228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Админ\Desktop\мастер класс\90d4fc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00192" y="3212976"/>
            <a:ext cx="2373285" cy="2759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715</TotalTime>
  <Words>120</Words>
  <Application>Microsoft Office PowerPoint</Application>
  <PresentationFormat>Экран (4:3)</PresentationFormat>
  <Paragraphs>22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Детский Сад</cp:lastModifiedBy>
  <cp:revision>68</cp:revision>
  <dcterms:created xsi:type="dcterms:W3CDTF">2016-10-11T15:27:59Z</dcterms:created>
  <dcterms:modified xsi:type="dcterms:W3CDTF">2019-11-27T08:44:04Z</dcterms:modified>
</cp:coreProperties>
</file>