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9" r:id="rId5"/>
    <p:sldId id="263" r:id="rId6"/>
    <p:sldId id="258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1431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Беседа во второй младшей группе на тему: «Знакомство с флагом и гербом Белгородской области»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4071942"/>
            <a:ext cx="6400800" cy="1752600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Подготовила: </a:t>
            </a:r>
          </a:p>
          <a:p>
            <a:pPr algn="r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воспитатель МДОУ </a:t>
            </a:r>
          </a:p>
          <a:p>
            <a:pPr algn="r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«Детский сад № 22 п.Северный»</a:t>
            </a:r>
          </a:p>
          <a:p>
            <a:pPr algn="r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Юрченко Вера Владимировна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71472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Государственный символ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Российской Федерации  -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России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+mj-lt"/>
                <a:ea typeface="+mj-ea"/>
                <a:cs typeface="+mj-cs"/>
              </a:rPr>
              <a:t>Флаг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00240"/>
            <a:ext cx="7896089" cy="439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Флаг Белгородской области</a:t>
            </a:r>
            <a:endParaRPr lang="ru-RU" b="1" dirty="0"/>
          </a:p>
        </p:txBody>
      </p:sp>
      <p:pic>
        <p:nvPicPr>
          <p:cNvPr id="1026" name="Picture 2" descr="D:\детсад\конкурсы\методматериал -декабрь 2020\640b3a18725e67090b9623cc1815d90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428736"/>
            <a:ext cx="6822329" cy="45482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етсад\конкурсы\методматериал -декабрь 2020\640b3a18725e67090b9623cc1815d90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85728"/>
            <a:ext cx="3214710" cy="21431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3143248"/>
            <a:ext cx="79296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Синего цвета крест – слава, честь , верность;  белое поле флага – чистота, мудрость , мир, благородство;  красное поле – кровь, пролитую защитниками Отечества на Земле Белгородской;  зеленое поле – свобода, надежда, здоровье; черное поле – скромность и благоразумие.</a:t>
            </a:r>
            <a:endParaRPr lang="ru-RU" sz="2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Государственный символ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Российской Федерации  -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России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atin typeface="+mj-lt"/>
                <a:ea typeface="+mj-ea"/>
                <a:cs typeface="+mj-cs"/>
              </a:rPr>
              <a:t>Герб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214554"/>
            <a:ext cx="42767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Герб Белгородской области</a:t>
            </a:r>
            <a:endParaRPr lang="ru-RU" b="1" dirty="0"/>
          </a:p>
        </p:txBody>
      </p:sp>
      <p:pic>
        <p:nvPicPr>
          <p:cNvPr id="2050" name="Picture 2" descr="D:\детсад\конкурсы\методматериал -декабрь 2020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357297"/>
            <a:ext cx="4381502" cy="52985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етсад\конкурсы\методматериал -декабрь 2020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14290"/>
            <a:ext cx="1831286" cy="221457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2285992"/>
            <a:ext cx="857256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/>
              <a:t>Это щит, где на голубом фоне изображен  желтый лев, лежащий на зеленой земле, а над ним черный орел.</a:t>
            </a:r>
          </a:p>
          <a:p>
            <a:r>
              <a:rPr lang="ru-RU" sz="2600" b="1" dirty="0" smtClean="0"/>
              <a:t> Голубой фон – цвет неба, верность, честности, безупречности, целомудрия, мягкости и красоты.</a:t>
            </a:r>
          </a:p>
          <a:p>
            <a:r>
              <a:rPr lang="ru-RU" sz="2600" b="1" dirty="0" smtClean="0"/>
              <a:t>Зеленая земля (трава) - обильную растительность и является геральдическим символом изобилия, надежды, радости, свободы и возрождения.</a:t>
            </a:r>
          </a:p>
          <a:p>
            <a:r>
              <a:rPr lang="ru-RU" sz="2600" b="1" dirty="0" smtClean="0"/>
              <a:t>Черный цвет орла -прозорливости, благоразумия, мудрости, осторожности и постоянства.</a:t>
            </a:r>
          </a:p>
          <a:p>
            <a:r>
              <a:rPr lang="ru-RU" sz="2600" b="1" dirty="0" smtClean="0"/>
              <a:t>Золотой цвет льва - веры, справедливости, милосердия и смирения</a:t>
            </a:r>
            <a:r>
              <a:rPr lang="ru-RU" sz="2600" b="1" dirty="0" smtClean="0"/>
              <a:t>.</a:t>
            </a:r>
            <a:endParaRPr lang="ru-RU" sz="2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190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Беседа во второй младшей группе на тему: «Знакомство с флагом и гербом Белгородской области» </vt:lpstr>
      <vt:lpstr>Слайд 2</vt:lpstr>
      <vt:lpstr>Флаг Белгородской области</vt:lpstr>
      <vt:lpstr>Слайд 4</vt:lpstr>
      <vt:lpstr>Слайд 5</vt:lpstr>
      <vt:lpstr>Герб Белгородской области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Беседа во второй младшей группе на тему: «Знакомство с флагом и гербом России» </dc:title>
  <dc:creator>Vera</dc:creator>
  <cp:lastModifiedBy>Vera</cp:lastModifiedBy>
  <cp:revision>20</cp:revision>
  <dcterms:created xsi:type="dcterms:W3CDTF">2020-12-02T06:41:23Z</dcterms:created>
  <dcterms:modified xsi:type="dcterms:W3CDTF">2020-12-06T15:32:45Z</dcterms:modified>
</cp:coreProperties>
</file>