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7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9" r:id="rId11"/>
    <p:sldId id="262" r:id="rId12"/>
    <p:sldId id="268" r:id="rId13"/>
    <p:sldId id="267" r:id="rId14"/>
    <p:sldId id="270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8" d="100"/>
          <a:sy n="78" d="100"/>
        </p:scale>
        <p:origin x="24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18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161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91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ood" dir="t"/>
            </a:scene3d>
            <a:sp3d extrusionH="57150" contourW="12700" prstMaterial="plastic">
              <a:bevelT w="38100" h="38100"/>
              <a:contourClr>
                <a:srgbClr val="00525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32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9154" y="1155103"/>
            <a:ext cx="9488774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9154" y="4034828"/>
            <a:ext cx="9488774" cy="1500187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1B29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23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0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673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09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94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95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0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14597"/>
            <a:ext cx="10515600" cy="1076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 contourW="12700">
              <a:bevelT w="38100" h="38100"/>
              <a:contourClr>
                <a:srgbClr val="005250"/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EC4C4-2BFE-45DD-81AF-D9633823C40C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7C02B-6B1D-43D9-808C-846EDB2EFF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615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6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B291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B291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B291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B291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B291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g"/><Relationship Id="rId3" Type="http://schemas.openxmlformats.org/officeDocument/2006/relationships/image" Target="../media/image24.jpg"/><Relationship Id="rId7" Type="http://schemas.openxmlformats.org/officeDocument/2006/relationships/image" Target="../media/image28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11" Type="http://schemas.openxmlformats.org/officeDocument/2006/relationships/image" Target="../media/image32.jpeg"/><Relationship Id="rId5" Type="http://schemas.openxmlformats.org/officeDocument/2006/relationships/image" Target="../media/image26.jpg"/><Relationship Id="rId10" Type="http://schemas.openxmlformats.org/officeDocument/2006/relationships/image" Target="../media/image31.jpeg"/><Relationship Id="rId4" Type="http://schemas.openxmlformats.org/officeDocument/2006/relationships/image" Target="../media/image25.jpg"/><Relationship Id="rId9" Type="http://schemas.openxmlformats.org/officeDocument/2006/relationships/image" Target="../media/image30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Relationship Id="rId9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925" y="1727844"/>
            <a:ext cx="11454714" cy="2387600"/>
          </a:xfrm>
        </p:spPr>
        <p:txBody>
          <a:bodyPr/>
          <a:lstStyle/>
          <a:p>
            <a:r>
              <a:rPr lang="ru-RU" dirty="0" smtClean="0"/>
              <a:t>«Путешествие </a:t>
            </a:r>
            <a:br>
              <a:rPr lang="ru-RU" dirty="0" smtClean="0"/>
            </a:br>
            <a:r>
              <a:rPr lang="ru-RU" dirty="0" smtClean="0"/>
              <a:t>по родному краю»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5146" y="1031103"/>
            <a:ext cx="9144000" cy="1131329"/>
          </a:xfrm>
        </p:spPr>
        <p:txBody>
          <a:bodyPr/>
          <a:lstStyle/>
          <a:p>
            <a:r>
              <a:rPr lang="ru-RU" b="1" dirty="0" smtClean="0"/>
              <a:t>МДОУ «</a:t>
            </a:r>
            <a:r>
              <a:rPr lang="ru-RU" b="1" dirty="0" err="1" smtClean="0"/>
              <a:t>Малечкинский</a:t>
            </a:r>
            <a:r>
              <a:rPr lang="ru-RU" b="1" dirty="0" smtClean="0"/>
              <a:t> детский сад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5146" y="4812185"/>
            <a:ext cx="5729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нструктор по физической культуре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Орнатская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Е.А.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3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428" y="432486"/>
            <a:ext cx="8646768" cy="594465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628" y="432486"/>
            <a:ext cx="6030097" cy="59446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428" y="432486"/>
            <a:ext cx="8646768" cy="59446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47" y="432486"/>
            <a:ext cx="9017530" cy="58076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896" y="432486"/>
            <a:ext cx="5878519" cy="58785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146" y="432486"/>
            <a:ext cx="7536018" cy="60548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355" y="491443"/>
            <a:ext cx="9753600" cy="57606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940" y="535868"/>
            <a:ext cx="9068430" cy="567175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221" y="432486"/>
            <a:ext cx="8449183" cy="60411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948" y="535868"/>
            <a:ext cx="7823728" cy="60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87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11" y="387637"/>
            <a:ext cx="11170508" cy="611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98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62913" y="676446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                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46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4387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6342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231537"/>
            <a:ext cx="10515600" cy="1076091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Географическая карта Вологодской области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00897"/>
            <a:ext cx="12192000" cy="5857103"/>
          </a:xfrm>
        </p:spPr>
      </p:pic>
    </p:spTree>
    <p:extLst>
      <p:ext uri="{BB962C8B-B14F-4D97-AF65-F5344CB8AC3E}">
        <p14:creationId xmlns:p14="http://schemas.microsoft.com/office/powerpoint/2010/main" val="405554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244" y="803190"/>
            <a:ext cx="3344563" cy="25084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508" y="803190"/>
            <a:ext cx="4459417" cy="25084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01" y="3521678"/>
            <a:ext cx="3510091" cy="23400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525" y="3521678"/>
            <a:ext cx="2799539" cy="234006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297" y="3521678"/>
            <a:ext cx="3744096" cy="23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0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67" y="407773"/>
            <a:ext cx="11022227" cy="6044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8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15"/>
          <a:stretch/>
        </p:blipFill>
        <p:spPr>
          <a:xfrm>
            <a:off x="2656703" y="4315562"/>
            <a:ext cx="7982464" cy="254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3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510" y="379882"/>
            <a:ext cx="8176167" cy="613212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379881"/>
            <a:ext cx="6264618" cy="614296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025" y="381796"/>
            <a:ext cx="6141051" cy="61410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543" y="407153"/>
            <a:ext cx="6570100" cy="60903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009" y="379880"/>
            <a:ext cx="8073081" cy="60548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95" y="-254775"/>
            <a:ext cx="7279031" cy="72790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381" y="316478"/>
            <a:ext cx="8260709" cy="619553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98" y="752134"/>
            <a:ext cx="9465274" cy="532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56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992"/>
            <a:ext cx="12192000" cy="6890991"/>
          </a:xfrm>
        </p:spPr>
      </p:pic>
    </p:spTree>
    <p:extLst>
      <p:ext uri="{BB962C8B-B14F-4D97-AF65-F5344CB8AC3E}">
        <p14:creationId xmlns:p14="http://schemas.microsoft.com/office/powerpoint/2010/main" val="94842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05322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38200" y="481914"/>
            <a:ext cx="10515600" cy="5695049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Экологический предупреждающий знак</a:t>
            </a:r>
          </a:p>
          <a:p>
            <a:pPr marL="0" indent="0" algn="just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«Не ломай ветки»</a:t>
            </a:r>
          </a:p>
          <a:p>
            <a:pPr marL="0" indent="0" algn="just">
              <a:buNone/>
            </a:pP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706" y="1528377"/>
            <a:ext cx="8552245" cy="481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0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 4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экологи 3" id="{45E18730-4514-40AD-B254-302193EC455B}" vid="{43916454-B7D3-4FF7-99D8-4DFC72AE562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 4</Template>
  <TotalTime>94</TotalTime>
  <Words>29</Words>
  <Application>Microsoft Office PowerPoint</Application>
  <PresentationFormat>Широкоэкранный</PresentationFormat>
  <Paragraphs>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Georgia</vt:lpstr>
      <vt:lpstr>экологи 4</vt:lpstr>
      <vt:lpstr>«Путешествие  по родному краю»</vt:lpstr>
      <vt:lpstr>Географическая карта Вологодской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</dc:title>
  <dc:creator>User</dc:creator>
  <cp:lastModifiedBy>Пользователь</cp:lastModifiedBy>
  <cp:revision>13</cp:revision>
  <dcterms:created xsi:type="dcterms:W3CDTF">2016-12-25T07:40:28Z</dcterms:created>
  <dcterms:modified xsi:type="dcterms:W3CDTF">2021-04-29T10:50:14Z</dcterms:modified>
</cp:coreProperties>
</file>