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4" r:id="rId17"/>
    <p:sldId id="275" r:id="rId18"/>
    <p:sldId id="276" r:id="rId19"/>
    <p:sldId id="273" r:id="rId20"/>
    <p:sldId id="271" r:id="rId21"/>
    <p:sldId id="272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2318"/>
    <a:srgbClr val="F3C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2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12/17/2023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slide" Target="slide9.xml"/><Relationship Id="rId5" Type="http://schemas.openxmlformats.org/officeDocument/2006/relationships/image" Target="../media/image1.png"/><Relationship Id="rId10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5FA7B-A5A5-88C8-201E-D9B9320638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2063661"/>
            <a:ext cx="8361229" cy="2098226"/>
          </a:xfrm>
        </p:spPr>
        <p:txBody>
          <a:bodyPr/>
          <a:lstStyle/>
          <a:p>
            <a:r>
              <a:rPr lang="en-US" sz="16600" dirty="0"/>
              <a:t>ENGLISH</a:t>
            </a:r>
            <a:endParaRPr lang="ru-RU" sz="16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D1F963-7379-BFF0-4F04-3DB970E2F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4684" y="4669654"/>
            <a:ext cx="6831673" cy="758744"/>
          </a:xfrm>
        </p:spPr>
        <p:txBody>
          <a:bodyPr>
            <a:normAutofit/>
          </a:bodyPr>
          <a:lstStyle/>
          <a:p>
            <a:pPr algn="r"/>
            <a:r>
              <a:rPr lang="en-US" sz="3200" dirty="0"/>
              <a:t>Valeriia Davydova | Form 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45007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020" y="1757356"/>
            <a:ext cx="1640215" cy="3343288"/>
          </a:xfrm>
        </p:spPr>
        <p:txBody>
          <a:bodyPr/>
          <a:lstStyle/>
          <a:p>
            <a:r>
              <a:rPr lang="en-US" sz="19900" dirty="0"/>
              <a:t>8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7841225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cat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B4079E1-B154-2BAB-7250-6C410C841FCE}"/>
              </a:ext>
            </a:extLst>
          </p:cNvPr>
          <p:cNvSpPr/>
          <p:nvPr/>
        </p:nvSpPr>
        <p:spPr>
          <a:xfrm>
            <a:off x="2075273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75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445" y="1757356"/>
            <a:ext cx="1713367" cy="3343288"/>
          </a:xfrm>
        </p:spPr>
        <p:txBody>
          <a:bodyPr/>
          <a:lstStyle/>
          <a:p>
            <a:r>
              <a:rPr lang="en-US" sz="19900" dirty="0"/>
              <a:t>9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7590503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dog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ECC7882-A730-AE0C-AEE7-413040D91B6A}"/>
              </a:ext>
            </a:extLst>
          </p:cNvPr>
          <p:cNvSpPr/>
          <p:nvPr/>
        </p:nvSpPr>
        <p:spPr>
          <a:xfrm>
            <a:off x="2075274" y="4474768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194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929" y="1757356"/>
            <a:ext cx="3200399" cy="3343288"/>
          </a:xfrm>
        </p:spPr>
        <p:txBody>
          <a:bodyPr/>
          <a:lstStyle/>
          <a:p>
            <a:r>
              <a:rPr lang="en-US" sz="19900" dirty="0"/>
              <a:t>10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7590503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stop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84FC352-A3AC-641C-E9D7-495CF622ABA1}"/>
              </a:ext>
            </a:extLst>
          </p:cNvPr>
          <p:cNvSpPr/>
          <p:nvPr/>
        </p:nvSpPr>
        <p:spPr>
          <a:xfrm>
            <a:off x="2075274" y="4474768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059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745;p13">
            <a:extLst>
              <a:ext uri="{FF2B5EF4-FFF2-40B4-BE49-F238E27FC236}">
                <a16:creationId xmlns:a16="http://schemas.microsoft.com/office/drawing/2014/main" id="{EB991F39-375F-D728-812F-607330825200}"/>
              </a:ext>
            </a:extLst>
          </p:cNvPr>
          <p:cNvSpPr/>
          <p:nvPr/>
        </p:nvSpPr>
        <p:spPr>
          <a:xfrm>
            <a:off x="4616388" y="186431"/>
            <a:ext cx="443884" cy="473179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10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9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8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7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6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5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4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3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2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1</a:t>
            </a:r>
          </a:p>
        </p:txBody>
      </p:sp>
      <p:sp>
        <p:nvSpPr>
          <p:cNvPr id="10" name="Google Shape;1728;p12">
            <a:extLst>
              <a:ext uri="{FF2B5EF4-FFF2-40B4-BE49-F238E27FC236}">
                <a16:creationId xmlns:a16="http://schemas.microsoft.com/office/drawing/2014/main" id="{7CE109B9-B346-F39F-2A83-191F6C75A4CC}"/>
              </a:ext>
            </a:extLst>
          </p:cNvPr>
          <p:cNvSpPr/>
          <p:nvPr/>
        </p:nvSpPr>
        <p:spPr>
          <a:xfrm>
            <a:off x="6045079" y="594804"/>
            <a:ext cx="4602595" cy="64288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>
                    <a:lumMod val="40000"/>
                    <a:lumOff val="60000"/>
                  </a:schemeClr>
                </a:solidFill>
                <a:latin typeface="Grandstander;800"/>
              </a:rPr>
              <a:t>my mummy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3">
                  <a:lumMod val="40000"/>
                  <a:lumOff val="60000"/>
                </a:schemeClr>
              </a:solidFill>
              <a:latin typeface="Grandstander;800"/>
            </a:endParaRPr>
          </a:p>
        </p:txBody>
      </p:sp>
      <p:sp>
        <p:nvSpPr>
          <p:cNvPr id="11" name="Google Shape;1728;p12">
            <a:extLst>
              <a:ext uri="{FF2B5EF4-FFF2-40B4-BE49-F238E27FC236}">
                <a16:creationId xmlns:a16="http://schemas.microsoft.com/office/drawing/2014/main" id="{D0DFE760-23D3-01DA-6798-18104CCA2F97}"/>
              </a:ext>
            </a:extLst>
          </p:cNvPr>
          <p:cNvSpPr/>
          <p:nvPr/>
        </p:nvSpPr>
        <p:spPr>
          <a:xfrm>
            <a:off x="7474998" y="1559708"/>
            <a:ext cx="3806060" cy="85025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Grandstander;800"/>
              </a:rPr>
              <a:t>my daddy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1"/>
              </a:solidFill>
              <a:latin typeface="Grandstander;800"/>
            </a:endParaRPr>
          </a:p>
        </p:txBody>
      </p:sp>
      <p:sp>
        <p:nvSpPr>
          <p:cNvPr id="12" name="Google Shape;1728;p12">
            <a:extLst>
              <a:ext uri="{FF2B5EF4-FFF2-40B4-BE49-F238E27FC236}">
                <a16:creationId xmlns:a16="http://schemas.microsoft.com/office/drawing/2014/main" id="{A95C96C1-58D9-4307-15CE-30E88ABEC95D}"/>
              </a:ext>
            </a:extLst>
          </p:cNvPr>
          <p:cNvSpPr/>
          <p:nvPr/>
        </p:nvSpPr>
        <p:spPr>
          <a:xfrm>
            <a:off x="6488859" y="2738610"/>
            <a:ext cx="2096644" cy="69039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4">
                    <a:lumMod val="75000"/>
                  </a:schemeClr>
                </a:solidFill>
                <a:latin typeface="Grandstander;800"/>
              </a:rPr>
              <a:t>a cat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4">
                  <a:lumMod val="75000"/>
                </a:schemeClr>
              </a:solidFill>
              <a:latin typeface="Grandstander;800"/>
            </a:endParaRPr>
          </a:p>
        </p:txBody>
      </p:sp>
      <p:sp>
        <p:nvSpPr>
          <p:cNvPr id="13" name="Google Shape;1728;p12">
            <a:extLst>
              <a:ext uri="{FF2B5EF4-FFF2-40B4-BE49-F238E27FC236}">
                <a16:creationId xmlns:a16="http://schemas.microsoft.com/office/drawing/2014/main" id="{8FCDDA30-A995-270E-155B-993D85BB9AC6}"/>
              </a:ext>
            </a:extLst>
          </p:cNvPr>
          <p:cNvSpPr/>
          <p:nvPr/>
        </p:nvSpPr>
        <p:spPr>
          <a:xfrm>
            <a:off x="9098097" y="3429000"/>
            <a:ext cx="2096645" cy="89260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tx1">
                    <a:lumMod val="25000"/>
                    <a:lumOff val="75000"/>
                  </a:schemeClr>
                </a:solidFill>
                <a:latin typeface="Grandstander;800"/>
              </a:rPr>
              <a:t>a dog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tx1">
                  <a:lumMod val="25000"/>
                  <a:lumOff val="75000"/>
                </a:schemeClr>
              </a:solidFill>
              <a:latin typeface="Grandstander;800"/>
            </a:endParaRPr>
          </a:p>
        </p:txBody>
      </p:sp>
      <p:sp>
        <p:nvSpPr>
          <p:cNvPr id="16" name="Google Shape;1728;p12">
            <a:extLst>
              <a:ext uri="{FF2B5EF4-FFF2-40B4-BE49-F238E27FC236}">
                <a16:creationId xmlns:a16="http://schemas.microsoft.com/office/drawing/2014/main" id="{88E01F83-976E-CE1D-FEC1-1E63B13C7F83}"/>
              </a:ext>
            </a:extLst>
          </p:cNvPr>
          <p:cNvSpPr/>
          <p:nvPr/>
        </p:nvSpPr>
        <p:spPr>
          <a:xfrm>
            <a:off x="6144188" y="4650251"/>
            <a:ext cx="3639922" cy="7576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2">
                    <a:lumMod val="75000"/>
                  </a:schemeClr>
                </a:solidFill>
                <a:latin typeface="Grandstander;800"/>
              </a:rPr>
              <a:t>a person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2">
                  <a:lumMod val="75000"/>
                </a:schemeClr>
              </a:solidFill>
              <a:latin typeface="Grandstander;800"/>
            </a:endParaRPr>
          </a:p>
        </p:txBody>
      </p:sp>
      <p:sp>
        <p:nvSpPr>
          <p:cNvPr id="17" name="Google Shape;1728;p12">
            <a:extLst>
              <a:ext uri="{FF2B5EF4-FFF2-40B4-BE49-F238E27FC236}">
                <a16:creationId xmlns:a16="http://schemas.microsoft.com/office/drawing/2014/main" id="{2508D15B-3DEB-135F-BDA5-96BFF9632AE7}"/>
              </a:ext>
            </a:extLst>
          </p:cNvPr>
          <p:cNvSpPr/>
          <p:nvPr/>
        </p:nvSpPr>
        <p:spPr>
          <a:xfrm>
            <a:off x="7999893" y="5677774"/>
            <a:ext cx="3639922" cy="7576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FF00"/>
                </a:solidFill>
                <a:latin typeface="Grandstander;800"/>
              </a:rPr>
              <a:t>my space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FFFF00"/>
              </a:solidFill>
              <a:latin typeface="Grandstander;80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AFB0C2BC-8651-3DAE-A137-1B22410C2BBD}"/>
              </a:ext>
            </a:extLst>
          </p:cNvPr>
          <p:cNvGrpSpPr/>
          <p:nvPr/>
        </p:nvGrpSpPr>
        <p:grpSpPr>
          <a:xfrm>
            <a:off x="2568602" y="4643620"/>
            <a:ext cx="2218349" cy="2094532"/>
            <a:chOff x="881445" y="858866"/>
            <a:chExt cx="2048585" cy="1999744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A090A48C-93F3-7004-D332-0009ECAF0443}"/>
                </a:ext>
              </a:extLst>
            </p:cNvPr>
            <p:cNvSpPr/>
            <p:nvPr/>
          </p:nvSpPr>
          <p:spPr>
            <a:xfrm>
              <a:off x="881445" y="858866"/>
              <a:ext cx="2048585" cy="1999744"/>
            </a:xfrm>
            <a:prstGeom prst="ellipse">
              <a:avLst/>
            </a:prstGeom>
            <a:ln>
              <a:solidFill>
                <a:srgbClr val="4A2318"/>
              </a:solidFill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Улыбающееся лицо 18">
              <a:extLst>
                <a:ext uri="{FF2B5EF4-FFF2-40B4-BE49-F238E27FC236}">
                  <a16:creationId xmlns:a16="http://schemas.microsoft.com/office/drawing/2014/main" id="{9643A626-5572-667A-2563-5715939F9ECF}"/>
                </a:ext>
              </a:extLst>
            </p:cNvPr>
            <p:cNvSpPr/>
            <p:nvPr/>
          </p:nvSpPr>
          <p:spPr>
            <a:xfrm>
              <a:off x="1519147" y="1215083"/>
              <a:ext cx="773179" cy="746954"/>
            </a:xfrm>
            <a:prstGeom prst="smileyFac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B64BB8-F735-EBB2-2CD8-A9CC8DE7903E}"/>
                </a:ext>
              </a:extLst>
            </p:cNvPr>
            <p:cNvSpPr txBox="1"/>
            <p:nvPr/>
          </p:nvSpPr>
          <p:spPr>
            <a:xfrm>
              <a:off x="1242874" y="1858738"/>
              <a:ext cx="13257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4A2318"/>
                  </a:solidFill>
                </a:rPr>
                <a:t>I am</a:t>
              </a:r>
              <a:endParaRPr lang="ru-RU" sz="4400" b="1" dirty="0">
                <a:solidFill>
                  <a:srgbClr val="4A231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99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745;p13">
            <a:extLst>
              <a:ext uri="{FF2B5EF4-FFF2-40B4-BE49-F238E27FC236}">
                <a16:creationId xmlns:a16="http://schemas.microsoft.com/office/drawing/2014/main" id="{EB991F39-375F-D728-812F-607330825200}"/>
              </a:ext>
            </a:extLst>
          </p:cNvPr>
          <p:cNvSpPr/>
          <p:nvPr/>
        </p:nvSpPr>
        <p:spPr>
          <a:xfrm>
            <a:off x="4616388" y="186431"/>
            <a:ext cx="443884" cy="473179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10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9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8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7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6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5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4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3</a:t>
            </a:r>
          </a:p>
          <a:p>
            <a:pPr lvl="0" algn="ctr">
              <a:lnSpc>
                <a:spcPct val="150000"/>
              </a:lnSpc>
            </a:pPr>
            <a:r>
              <a:rPr lang="en-US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2</a:t>
            </a:r>
          </a:p>
          <a:p>
            <a:pPr lvl="0" algn="ctr">
              <a:lnSpc>
                <a:spcPct val="150000"/>
              </a:lnSpc>
            </a:pPr>
            <a:r>
              <a:rPr lang="en-US" b="0" i="0" dirty="0">
                <a:ln w="28575" cap="flat" cmpd="sng">
                  <a:solidFill>
                    <a:srgbClr val="4A2318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A2318"/>
                </a:solidFill>
                <a:latin typeface="+mj-lt"/>
              </a:rPr>
              <a:t>1</a:t>
            </a:r>
          </a:p>
        </p:txBody>
      </p:sp>
      <p:sp>
        <p:nvSpPr>
          <p:cNvPr id="10" name="Google Shape;1728;p12">
            <a:extLst>
              <a:ext uri="{FF2B5EF4-FFF2-40B4-BE49-F238E27FC236}">
                <a16:creationId xmlns:a16="http://schemas.microsoft.com/office/drawing/2014/main" id="{7CE109B9-B346-F39F-2A83-191F6C75A4CC}"/>
              </a:ext>
            </a:extLst>
          </p:cNvPr>
          <p:cNvSpPr/>
          <p:nvPr/>
        </p:nvSpPr>
        <p:spPr>
          <a:xfrm>
            <a:off x="5773249" y="4643621"/>
            <a:ext cx="3078089" cy="504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sz="1200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>
                    <a:lumMod val="40000"/>
                    <a:lumOff val="60000"/>
                  </a:schemeClr>
                </a:solidFill>
                <a:latin typeface="Grandstander;800"/>
              </a:rPr>
              <a:t>my mummy</a:t>
            </a:r>
            <a:endParaRPr sz="1200"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3">
                  <a:lumMod val="40000"/>
                  <a:lumOff val="60000"/>
                </a:schemeClr>
              </a:solidFill>
              <a:latin typeface="Grandstander;800"/>
            </a:endParaRPr>
          </a:p>
        </p:txBody>
      </p:sp>
      <p:sp>
        <p:nvSpPr>
          <p:cNvPr id="11" name="Google Shape;1728;p12">
            <a:extLst>
              <a:ext uri="{FF2B5EF4-FFF2-40B4-BE49-F238E27FC236}">
                <a16:creationId xmlns:a16="http://schemas.microsoft.com/office/drawing/2014/main" id="{D0DFE760-23D3-01DA-6798-18104CCA2F97}"/>
              </a:ext>
            </a:extLst>
          </p:cNvPr>
          <p:cNvSpPr/>
          <p:nvPr/>
        </p:nvSpPr>
        <p:spPr>
          <a:xfrm>
            <a:off x="9113912" y="4522212"/>
            <a:ext cx="2834858" cy="6255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Grandstander;800"/>
              </a:rPr>
              <a:t>my daddy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1"/>
              </a:solidFill>
              <a:latin typeface="Grandstander;800"/>
            </a:endParaRPr>
          </a:p>
        </p:txBody>
      </p:sp>
      <p:sp>
        <p:nvSpPr>
          <p:cNvPr id="12" name="Google Shape;1728;p12">
            <a:extLst>
              <a:ext uri="{FF2B5EF4-FFF2-40B4-BE49-F238E27FC236}">
                <a16:creationId xmlns:a16="http://schemas.microsoft.com/office/drawing/2014/main" id="{A95C96C1-58D9-4307-15CE-30E88ABEC95D}"/>
              </a:ext>
            </a:extLst>
          </p:cNvPr>
          <p:cNvSpPr/>
          <p:nvPr/>
        </p:nvSpPr>
        <p:spPr>
          <a:xfrm>
            <a:off x="5773249" y="1710237"/>
            <a:ext cx="1639605" cy="504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4">
                    <a:lumMod val="75000"/>
                  </a:schemeClr>
                </a:solidFill>
                <a:latin typeface="Grandstander;800"/>
              </a:rPr>
              <a:t>a cat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4">
                  <a:lumMod val="75000"/>
                </a:schemeClr>
              </a:solidFill>
              <a:latin typeface="Grandstander;800"/>
            </a:endParaRPr>
          </a:p>
        </p:txBody>
      </p:sp>
      <p:sp>
        <p:nvSpPr>
          <p:cNvPr id="13" name="Google Shape;1728;p12">
            <a:extLst>
              <a:ext uri="{FF2B5EF4-FFF2-40B4-BE49-F238E27FC236}">
                <a16:creationId xmlns:a16="http://schemas.microsoft.com/office/drawing/2014/main" id="{8FCDDA30-A995-270E-155B-993D85BB9AC6}"/>
              </a:ext>
            </a:extLst>
          </p:cNvPr>
          <p:cNvSpPr/>
          <p:nvPr/>
        </p:nvSpPr>
        <p:spPr>
          <a:xfrm>
            <a:off x="7750207" y="1710236"/>
            <a:ext cx="1491448" cy="6255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tx1">
                    <a:lumMod val="25000"/>
                    <a:lumOff val="75000"/>
                  </a:schemeClr>
                </a:solidFill>
                <a:latin typeface="Grandstander;800"/>
              </a:rPr>
              <a:t>a dog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tx1">
                  <a:lumMod val="25000"/>
                  <a:lumOff val="75000"/>
                </a:schemeClr>
              </a:solidFill>
              <a:latin typeface="Grandstander;800"/>
            </a:endParaRPr>
          </a:p>
        </p:txBody>
      </p:sp>
      <p:sp>
        <p:nvSpPr>
          <p:cNvPr id="16" name="Google Shape;1728;p12">
            <a:extLst>
              <a:ext uri="{FF2B5EF4-FFF2-40B4-BE49-F238E27FC236}">
                <a16:creationId xmlns:a16="http://schemas.microsoft.com/office/drawing/2014/main" id="{88E01F83-976E-CE1D-FEC1-1E63B13C7F83}"/>
              </a:ext>
            </a:extLst>
          </p:cNvPr>
          <p:cNvSpPr/>
          <p:nvPr/>
        </p:nvSpPr>
        <p:spPr>
          <a:xfrm>
            <a:off x="5717220" y="215978"/>
            <a:ext cx="3639922" cy="7576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2">
                    <a:lumMod val="75000"/>
                  </a:schemeClr>
                </a:solidFill>
                <a:latin typeface="Grandstander;800"/>
              </a:rPr>
              <a:t>a person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2">
                  <a:lumMod val="75000"/>
                </a:schemeClr>
              </a:solidFill>
              <a:latin typeface="Grandstander;800"/>
            </a:endParaRPr>
          </a:p>
        </p:txBody>
      </p:sp>
      <p:sp>
        <p:nvSpPr>
          <p:cNvPr id="17" name="Google Shape;1728;p12">
            <a:extLst>
              <a:ext uri="{FF2B5EF4-FFF2-40B4-BE49-F238E27FC236}">
                <a16:creationId xmlns:a16="http://schemas.microsoft.com/office/drawing/2014/main" id="{2508D15B-3DEB-135F-BDA5-96BFF9632AE7}"/>
              </a:ext>
            </a:extLst>
          </p:cNvPr>
          <p:cNvSpPr/>
          <p:nvPr/>
        </p:nvSpPr>
        <p:spPr>
          <a:xfrm>
            <a:off x="5738106" y="5420256"/>
            <a:ext cx="3639922" cy="7576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FF00"/>
                </a:solidFill>
                <a:latin typeface="Grandstander;800"/>
              </a:rPr>
              <a:t>my space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FFFF00"/>
              </a:solidFill>
              <a:latin typeface="Grandstander;80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AFB0C2BC-8651-3DAE-A137-1B22410C2BBD}"/>
              </a:ext>
            </a:extLst>
          </p:cNvPr>
          <p:cNvGrpSpPr/>
          <p:nvPr/>
        </p:nvGrpSpPr>
        <p:grpSpPr>
          <a:xfrm>
            <a:off x="2568602" y="4643620"/>
            <a:ext cx="2218349" cy="2094532"/>
            <a:chOff x="881445" y="858866"/>
            <a:chExt cx="2048585" cy="1999744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A090A48C-93F3-7004-D332-0009ECAF0443}"/>
                </a:ext>
              </a:extLst>
            </p:cNvPr>
            <p:cNvSpPr/>
            <p:nvPr/>
          </p:nvSpPr>
          <p:spPr>
            <a:xfrm>
              <a:off x="881445" y="858866"/>
              <a:ext cx="2048585" cy="1999744"/>
            </a:xfrm>
            <a:prstGeom prst="ellipse">
              <a:avLst/>
            </a:prstGeom>
            <a:ln>
              <a:solidFill>
                <a:srgbClr val="4A2318"/>
              </a:solidFill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Улыбающееся лицо 18">
              <a:extLst>
                <a:ext uri="{FF2B5EF4-FFF2-40B4-BE49-F238E27FC236}">
                  <a16:creationId xmlns:a16="http://schemas.microsoft.com/office/drawing/2014/main" id="{9643A626-5572-667A-2563-5715939F9ECF}"/>
                </a:ext>
              </a:extLst>
            </p:cNvPr>
            <p:cNvSpPr/>
            <p:nvPr/>
          </p:nvSpPr>
          <p:spPr>
            <a:xfrm>
              <a:off x="1519147" y="1215083"/>
              <a:ext cx="773179" cy="746954"/>
            </a:xfrm>
            <a:prstGeom prst="smileyFac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B64BB8-F735-EBB2-2CD8-A9CC8DE7903E}"/>
                </a:ext>
              </a:extLst>
            </p:cNvPr>
            <p:cNvSpPr txBox="1"/>
            <p:nvPr/>
          </p:nvSpPr>
          <p:spPr>
            <a:xfrm>
              <a:off x="1242874" y="1858738"/>
              <a:ext cx="13257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4A2318"/>
                  </a:solidFill>
                </a:rPr>
                <a:t>I am</a:t>
              </a:r>
              <a:endParaRPr lang="ru-RU" sz="4400" b="1" dirty="0">
                <a:solidFill>
                  <a:srgbClr val="4A2318"/>
                </a:solidFill>
              </a:endParaRPr>
            </a:p>
          </p:txBody>
        </p:sp>
      </p:grpSp>
      <p:sp>
        <p:nvSpPr>
          <p:cNvPr id="22" name="Google Shape;1728;p12">
            <a:extLst>
              <a:ext uri="{FF2B5EF4-FFF2-40B4-BE49-F238E27FC236}">
                <a16:creationId xmlns:a16="http://schemas.microsoft.com/office/drawing/2014/main" id="{38C7B752-CA54-29C2-1DBD-CB30610B8B23}"/>
              </a:ext>
            </a:extLst>
          </p:cNvPr>
          <p:cNvSpPr/>
          <p:nvPr/>
        </p:nvSpPr>
        <p:spPr>
          <a:xfrm>
            <a:off x="5738106" y="3866986"/>
            <a:ext cx="1639605" cy="504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4">
                    <a:lumMod val="75000"/>
                  </a:schemeClr>
                </a:solidFill>
                <a:latin typeface="Grandstander;800"/>
              </a:rPr>
              <a:t>my cat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4">
                  <a:lumMod val="75000"/>
                </a:schemeClr>
              </a:solidFill>
              <a:latin typeface="Grandstander;800"/>
            </a:endParaRPr>
          </a:p>
        </p:txBody>
      </p:sp>
      <p:sp>
        <p:nvSpPr>
          <p:cNvPr id="23" name="Google Shape;1728;p12">
            <a:extLst>
              <a:ext uri="{FF2B5EF4-FFF2-40B4-BE49-F238E27FC236}">
                <a16:creationId xmlns:a16="http://schemas.microsoft.com/office/drawing/2014/main" id="{4F578B86-3D84-A9D9-3A10-A84421F0FD4C}"/>
              </a:ext>
            </a:extLst>
          </p:cNvPr>
          <p:cNvSpPr/>
          <p:nvPr/>
        </p:nvSpPr>
        <p:spPr>
          <a:xfrm>
            <a:off x="7750205" y="3760414"/>
            <a:ext cx="1961965" cy="6255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tx1">
                    <a:lumMod val="25000"/>
                    <a:lumOff val="75000"/>
                  </a:schemeClr>
                </a:solidFill>
                <a:latin typeface="Grandstander;800"/>
              </a:rPr>
              <a:t>my dog</a:t>
            </a:r>
            <a:endParaRPr b="0" i="0" dirty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tx1">
                  <a:lumMod val="25000"/>
                  <a:lumOff val="75000"/>
                </a:schemeClr>
              </a:solidFill>
              <a:latin typeface="Grandstander;800"/>
            </a:endParaRPr>
          </a:p>
        </p:txBody>
      </p:sp>
    </p:spTree>
    <p:extLst>
      <p:ext uri="{BB962C8B-B14F-4D97-AF65-F5344CB8AC3E}">
        <p14:creationId xmlns:p14="http://schemas.microsoft.com/office/powerpoint/2010/main" val="3902316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2C531E2D-A74A-C7EC-5991-9398F0291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4575548"/>
            <a:ext cx="9612971" cy="1143324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F3C82E"/>
                </a:solidFill>
              </a:rPr>
              <a:t>Let`s have a break!</a:t>
            </a:r>
            <a:endParaRPr lang="ru-RU" sz="5400" dirty="0">
              <a:solidFill>
                <a:srgbClr val="F3C82E"/>
              </a:solidFill>
            </a:endParaRPr>
          </a:p>
        </p:txBody>
      </p:sp>
      <p:sp>
        <p:nvSpPr>
          <p:cNvPr id="9" name="AutoShape 2" descr="Мультфильму «Карлсон вернулся» исполнилось 50 лет - новости кино - 28 мая  2020 - Кино-Театр.Ру">
            <a:extLst>
              <a:ext uri="{FF2B5EF4-FFF2-40B4-BE49-F238E27FC236}">
                <a16:creationId xmlns:a16="http://schemas.microsoft.com/office/drawing/2014/main" id="{4BD28D1B-A8A9-D10F-CCA5-A540DB75A89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369922-5DB1-CF84-85BF-71EA114F1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129" y="791562"/>
            <a:ext cx="4989871" cy="378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34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C7A1534-17EC-797B-700D-0F8C33A6CAC9}"/>
              </a:ext>
            </a:extLst>
          </p:cNvPr>
          <p:cNvGrpSpPr/>
          <p:nvPr/>
        </p:nvGrpSpPr>
        <p:grpSpPr>
          <a:xfrm>
            <a:off x="1337111" y="2785323"/>
            <a:ext cx="2770314" cy="2656832"/>
            <a:chOff x="881445" y="858866"/>
            <a:chExt cx="2048585" cy="1999744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D0D6ED3D-7CB6-8062-550E-A0A63B8CB864}"/>
                </a:ext>
              </a:extLst>
            </p:cNvPr>
            <p:cNvSpPr/>
            <p:nvPr/>
          </p:nvSpPr>
          <p:spPr>
            <a:xfrm>
              <a:off x="881445" y="858866"/>
              <a:ext cx="2048585" cy="1999744"/>
            </a:xfrm>
            <a:prstGeom prst="ellipse">
              <a:avLst/>
            </a:prstGeom>
            <a:ln>
              <a:solidFill>
                <a:srgbClr val="4A2318"/>
              </a:solidFill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Улыбающееся лицо 5">
              <a:extLst>
                <a:ext uri="{FF2B5EF4-FFF2-40B4-BE49-F238E27FC236}">
                  <a16:creationId xmlns:a16="http://schemas.microsoft.com/office/drawing/2014/main" id="{CBC0A785-DB58-24EE-29F4-AD705FD315A0}"/>
                </a:ext>
              </a:extLst>
            </p:cNvPr>
            <p:cNvSpPr/>
            <p:nvPr/>
          </p:nvSpPr>
          <p:spPr>
            <a:xfrm>
              <a:off x="1519147" y="1215083"/>
              <a:ext cx="773179" cy="746954"/>
            </a:xfrm>
            <a:prstGeom prst="smileyFac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384693E-A06C-9CE6-6161-FB2EFE2CBB64}"/>
                </a:ext>
              </a:extLst>
            </p:cNvPr>
            <p:cNvSpPr txBox="1"/>
            <p:nvPr/>
          </p:nvSpPr>
          <p:spPr>
            <a:xfrm>
              <a:off x="1242874" y="1858738"/>
              <a:ext cx="13257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4A2318"/>
                  </a:solidFill>
                </a:rPr>
                <a:t>I am</a:t>
              </a:r>
              <a:endParaRPr lang="ru-RU" sz="4400" b="1" dirty="0">
                <a:solidFill>
                  <a:srgbClr val="4A2318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E0C76A8-0030-B4DA-42A9-7540483188E6}"/>
              </a:ext>
            </a:extLst>
          </p:cNvPr>
          <p:cNvSpPr txBox="1"/>
          <p:nvPr/>
        </p:nvSpPr>
        <p:spPr>
          <a:xfrm>
            <a:off x="1089821" y="1307518"/>
            <a:ext cx="32648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4A2318"/>
                </a:solidFill>
              </a:rPr>
              <a:t>my space</a:t>
            </a:r>
            <a:endParaRPr lang="ru-RU" sz="6000" b="1" dirty="0">
              <a:solidFill>
                <a:srgbClr val="4A2318"/>
              </a:solidFill>
            </a:endParaRPr>
          </a:p>
        </p:txBody>
      </p:sp>
      <p:sp>
        <p:nvSpPr>
          <p:cNvPr id="12" name="Улыбающееся лицо 11">
            <a:extLst>
              <a:ext uri="{FF2B5EF4-FFF2-40B4-BE49-F238E27FC236}">
                <a16:creationId xmlns:a16="http://schemas.microsoft.com/office/drawing/2014/main" id="{DF2304AE-F7CB-F0D0-C50E-427ACCF71524}"/>
              </a:ext>
            </a:extLst>
          </p:cNvPr>
          <p:cNvSpPr/>
          <p:nvPr/>
        </p:nvSpPr>
        <p:spPr>
          <a:xfrm>
            <a:off x="9188388" y="3379280"/>
            <a:ext cx="1899822" cy="1743401"/>
          </a:xfrm>
          <a:prstGeom prst="smileyFac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00077B-3434-A0F4-D969-0A072D3D380B}"/>
              </a:ext>
            </a:extLst>
          </p:cNvPr>
          <p:cNvSpPr txBox="1"/>
          <p:nvPr/>
        </p:nvSpPr>
        <p:spPr>
          <a:xfrm>
            <a:off x="8421303" y="2038628"/>
            <a:ext cx="34339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4A2318"/>
                </a:solidFill>
              </a:rPr>
              <a:t>a person</a:t>
            </a:r>
            <a:endParaRPr lang="ru-RU" sz="6000" b="1" dirty="0">
              <a:solidFill>
                <a:srgbClr val="4A2318"/>
              </a:solidFill>
            </a:endParaRP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8B5C7BA5-4A0B-6C44-E97A-5B408C2AEDE3}"/>
              </a:ext>
            </a:extLst>
          </p:cNvPr>
          <p:cNvGrpSpPr/>
          <p:nvPr/>
        </p:nvGrpSpPr>
        <p:grpSpPr>
          <a:xfrm>
            <a:off x="5380531" y="2921168"/>
            <a:ext cx="3648111" cy="2284476"/>
            <a:chOff x="5380531" y="2921168"/>
            <a:chExt cx="3648111" cy="228447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D1844EF-2C91-8921-C479-43D2E81D6507}"/>
                </a:ext>
              </a:extLst>
            </p:cNvPr>
            <p:cNvSpPr txBox="1"/>
            <p:nvPr/>
          </p:nvSpPr>
          <p:spPr>
            <a:xfrm>
              <a:off x="5594651" y="2921168"/>
              <a:ext cx="343399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rgbClr val="4A2318"/>
                  </a:solidFill>
                </a:rPr>
                <a:t>Yes!</a:t>
              </a:r>
              <a:endParaRPr lang="ru-RU" sz="6000" b="1" dirty="0">
                <a:solidFill>
                  <a:srgbClr val="4A2318"/>
                </a:solidFill>
              </a:endParaRP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169621D9-B3E9-DF78-7ECC-937A3E7A6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0531" y="3826276"/>
              <a:ext cx="1931115" cy="13793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118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C7A1534-17EC-797B-700D-0F8C33A6CAC9}"/>
              </a:ext>
            </a:extLst>
          </p:cNvPr>
          <p:cNvGrpSpPr/>
          <p:nvPr/>
        </p:nvGrpSpPr>
        <p:grpSpPr>
          <a:xfrm>
            <a:off x="1249568" y="2100584"/>
            <a:ext cx="2770314" cy="2656832"/>
            <a:chOff x="881445" y="858866"/>
            <a:chExt cx="2048585" cy="1999744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D0D6ED3D-7CB6-8062-550E-A0A63B8CB864}"/>
                </a:ext>
              </a:extLst>
            </p:cNvPr>
            <p:cNvSpPr/>
            <p:nvPr/>
          </p:nvSpPr>
          <p:spPr>
            <a:xfrm>
              <a:off x="881445" y="858866"/>
              <a:ext cx="2048585" cy="1999744"/>
            </a:xfrm>
            <a:prstGeom prst="ellipse">
              <a:avLst/>
            </a:prstGeom>
            <a:ln>
              <a:solidFill>
                <a:srgbClr val="4A2318"/>
              </a:solidFill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Улыбающееся лицо 5">
              <a:extLst>
                <a:ext uri="{FF2B5EF4-FFF2-40B4-BE49-F238E27FC236}">
                  <a16:creationId xmlns:a16="http://schemas.microsoft.com/office/drawing/2014/main" id="{CBC0A785-DB58-24EE-29F4-AD705FD315A0}"/>
                </a:ext>
              </a:extLst>
            </p:cNvPr>
            <p:cNvSpPr/>
            <p:nvPr/>
          </p:nvSpPr>
          <p:spPr>
            <a:xfrm>
              <a:off x="1519147" y="1215083"/>
              <a:ext cx="773179" cy="746954"/>
            </a:xfrm>
            <a:prstGeom prst="smileyFac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384693E-A06C-9CE6-6161-FB2EFE2CBB64}"/>
                </a:ext>
              </a:extLst>
            </p:cNvPr>
            <p:cNvSpPr txBox="1"/>
            <p:nvPr/>
          </p:nvSpPr>
          <p:spPr>
            <a:xfrm>
              <a:off x="1242874" y="1858738"/>
              <a:ext cx="13257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4A2318"/>
                  </a:solidFill>
                </a:rPr>
                <a:t>I am</a:t>
              </a:r>
              <a:endParaRPr lang="ru-RU" sz="4400" b="1" dirty="0">
                <a:solidFill>
                  <a:srgbClr val="4A2318"/>
                </a:solidFill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5645D95-C8BE-910E-E199-0007C95C2F07}"/>
              </a:ext>
            </a:extLst>
          </p:cNvPr>
          <p:cNvGrpSpPr/>
          <p:nvPr/>
        </p:nvGrpSpPr>
        <p:grpSpPr>
          <a:xfrm>
            <a:off x="6074473" y="1528018"/>
            <a:ext cx="3433991" cy="3084053"/>
            <a:chOff x="8421303" y="2038628"/>
            <a:chExt cx="3433991" cy="3084053"/>
          </a:xfrm>
        </p:grpSpPr>
        <p:sp>
          <p:nvSpPr>
            <p:cNvPr id="12" name="Улыбающееся лицо 11">
              <a:extLst>
                <a:ext uri="{FF2B5EF4-FFF2-40B4-BE49-F238E27FC236}">
                  <a16:creationId xmlns:a16="http://schemas.microsoft.com/office/drawing/2014/main" id="{DF2304AE-F7CB-F0D0-C50E-427ACCF71524}"/>
                </a:ext>
              </a:extLst>
            </p:cNvPr>
            <p:cNvSpPr/>
            <p:nvPr/>
          </p:nvSpPr>
          <p:spPr>
            <a:xfrm>
              <a:off x="9188388" y="3379280"/>
              <a:ext cx="1899822" cy="1743401"/>
            </a:xfrm>
            <a:prstGeom prst="smileyFace">
              <a:avLst/>
            </a:prstGeom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C00077B-3434-A0F4-D969-0A072D3D380B}"/>
                </a:ext>
              </a:extLst>
            </p:cNvPr>
            <p:cNvSpPr txBox="1"/>
            <p:nvPr/>
          </p:nvSpPr>
          <p:spPr>
            <a:xfrm>
              <a:off x="8421303" y="2038628"/>
              <a:ext cx="343399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rgbClr val="4A2318"/>
                  </a:solidFill>
                </a:rPr>
                <a:t>a person</a:t>
              </a:r>
              <a:endParaRPr lang="ru-RU" sz="6000" b="1" dirty="0">
                <a:solidFill>
                  <a:srgbClr val="4A2318"/>
                </a:solidFill>
              </a:endParaRPr>
            </a:p>
          </p:txBody>
        </p:sp>
      </p:grpSp>
      <p:sp>
        <p:nvSpPr>
          <p:cNvPr id="10" name="Улыбающееся лицо 9">
            <a:extLst>
              <a:ext uri="{FF2B5EF4-FFF2-40B4-BE49-F238E27FC236}">
                <a16:creationId xmlns:a16="http://schemas.microsoft.com/office/drawing/2014/main" id="{C8A61BFB-DAED-A6AC-FE6E-A9FC54352D16}"/>
              </a:ext>
            </a:extLst>
          </p:cNvPr>
          <p:cNvSpPr/>
          <p:nvPr/>
        </p:nvSpPr>
        <p:spPr>
          <a:xfrm>
            <a:off x="3892200" y="3987501"/>
            <a:ext cx="1899822" cy="1743401"/>
          </a:xfrm>
          <a:prstGeom prst="smileyFac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>
            <a:extLst>
              <a:ext uri="{FF2B5EF4-FFF2-40B4-BE49-F238E27FC236}">
                <a16:creationId xmlns:a16="http://schemas.microsoft.com/office/drawing/2014/main" id="{E97849E2-944D-9FC2-37F8-449C91130B9B}"/>
              </a:ext>
            </a:extLst>
          </p:cNvPr>
          <p:cNvSpPr/>
          <p:nvPr/>
        </p:nvSpPr>
        <p:spPr>
          <a:xfrm>
            <a:off x="3892200" y="1127099"/>
            <a:ext cx="1899822" cy="1743401"/>
          </a:xfrm>
          <a:prstGeom prst="smileyFac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FD629B-B142-F870-956C-998360A43E8E}"/>
              </a:ext>
            </a:extLst>
          </p:cNvPr>
          <p:cNvSpPr txBox="1"/>
          <p:nvPr/>
        </p:nvSpPr>
        <p:spPr>
          <a:xfrm>
            <a:off x="1249568" y="5395988"/>
            <a:ext cx="343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A2318"/>
                </a:solidFill>
              </a:rPr>
              <a:t>my daddy</a:t>
            </a:r>
            <a:endParaRPr lang="ru-RU" sz="4800" b="1" dirty="0">
              <a:solidFill>
                <a:srgbClr val="4A2318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448C3E-B3A0-5293-4323-EA6A70180775}"/>
              </a:ext>
            </a:extLst>
          </p:cNvPr>
          <p:cNvSpPr txBox="1"/>
          <p:nvPr/>
        </p:nvSpPr>
        <p:spPr>
          <a:xfrm>
            <a:off x="1005269" y="631015"/>
            <a:ext cx="3433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4A2318"/>
                </a:solidFill>
              </a:rPr>
              <a:t>my mummy</a:t>
            </a:r>
          </a:p>
          <a:p>
            <a:endParaRPr lang="en-US" sz="4800" b="1" dirty="0">
              <a:solidFill>
                <a:srgbClr val="4A2318"/>
              </a:solidFill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9C26BD44-A6AD-865E-37EE-5DB6BECEAF86}"/>
              </a:ext>
            </a:extLst>
          </p:cNvPr>
          <p:cNvGrpSpPr/>
          <p:nvPr/>
        </p:nvGrpSpPr>
        <p:grpSpPr>
          <a:xfrm>
            <a:off x="9471068" y="2424004"/>
            <a:ext cx="2269829" cy="2384364"/>
            <a:chOff x="9471068" y="2424004"/>
            <a:chExt cx="2269829" cy="238436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F21A63-71EE-3773-B215-85778FE98794}"/>
                </a:ext>
              </a:extLst>
            </p:cNvPr>
            <p:cNvSpPr txBox="1"/>
            <p:nvPr/>
          </p:nvSpPr>
          <p:spPr>
            <a:xfrm>
              <a:off x="9727890" y="2424004"/>
              <a:ext cx="201300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rgbClr val="4A2318"/>
                  </a:solidFill>
                </a:rPr>
                <a:t>Yes!</a:t>
              </a:r>
              <a:endParaRPr lang="ru-RU" sz="6000" b="1" dirty="0">
                <a:solidFill>
                  <a:srgbClr val="4A2318"/>
                </a:solidFill>
              </a:endParaRP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0CEBE0A0-2931-EB37-F4A2-6A2CBAE9E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71068" y="3429000"/>
              <a:ext cx="1931115" cy="13793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724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C7A1534-17EC-797B-700D-0F8C33A6CAC9}"/>
              </a:ext>
            </a:extLst>
          </p:cNvPr>
          <p:cNvGrpSpPr/>
          <p:nvPr/>
        </p:nvGrpSpPr>
        <p:grpSpPr>
          <a:xfrm>
            <a:off x="1249568" y="2100584"/>
            <a:ext cx="2770314" cy="2656832"/>
            <a:chOff x="881445" y="858866"/>
            <a:chExt cx="2048585" cy="1999744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D0D6ED3D-7CB6-8062-550E-A0A63B8CB864}"/>
                </a:ext>
              </a:extLst>
            </p:cNvPr>
            <p:cNvSpPr/>
            <p:nvPr/>
          </p:nvSpPr>
          <p:spPr>
            <a:xfrm>
              <a:off x="881445" y="858866"/>
              <a:ext cx="2048585" cy="1999744"/>
            </a:xfrm>
            <a:prstGeom prst="ellipse">
              <a:avLst/>
            </a:prstGeom>
            <a:ln>
              <a:solidFill>
                <a:srgbClr val="4A2318"/>
              </a:solidFill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Улыбающееся лицо 5">
              <a:extLst>
                <a:ext uri="{FF2B5EF4-FFF2-40B4-BE49-F238E27FC236}">
                  <a16:creationId xmlns:a16="http://schemas.microsoft.com/office/drawing/2014/main" id="{CBC0A785-DB58-24EE-29F4-AD705FD315A0}"/>
                </a:ext>
              </a:extLst>
            </p:cNvPr>
            <p:cNvSpPr/>
            <p:nvPr/>
          </p:nvSpPr>
          <p:spPr>
            <a:xfrm>
              <a:off x="1519147" y="1215083"/>
              <a:ext cx="773179" cy="746954"/>
            </a:xfrm>
            <a:prstGeom prst="smileyFac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384693E-A06C-9CE6-6161-FB2EFE2CBB64}"/>
                </a:ext>
              </a:extLst>
            </p:cNvPr>
            <p:cNvSpPr txBox="1"/>
            <p:nvPr/>
          </p:nvSpPr>
          <p:spPr>
            <a:xfrm>
              <a:off x="1242874" y="1858738"/>
              <a:ext cx="13257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4A2318"/>
                  </a:solidFill>
                </a:rPr>
                <a:t>I am</a:t>
              </a:r>
              <a:endParaRPr lang="ru-RU" sz="4400" b="1" dirty="0">
                <a:solidFill>
                  <a:srgbClr val="4A2318"/>
                </a:solidFill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5645D95-C8BE-910E-E199-0007C95C2F07}"/>
              </a:ext>
            </a:extLst>
          </p:cNvPr>
          <p:cNvGrpSpPr/>
          <p:nvPr/>
        </p:nvGrpSpPr>
        <p:grpSpPr>
          <a:xfrm>
            <a:off x="2734072" y="267703"/>
            <a:ext cx="3433991" cy="3084053"/>
            <a:chOff x="8421303" y="2038628"/>
            <a:chExt cx="3433991" cy="3084053"/>
          </a:xfrm>
        </p:grpSpPr>
        <p:sp>
          <p:nvSpPr>
            <p:cNvPr id="12" name="Улыбающееся лицо 11">
              <a:extLst>
                <a:ext uri="{FF2B5EF4-FFF2-40B4-BE49-F238E27FC236}">
                  <a16:creationId xmlns:a16="http://schemas.microsoft.com/office/drawing/2014/main" id="{DF2304AE-F7CB-F0D0-C50E-427ACCF71524}"/>
                </a:ext>
              </a:extLst>
            </p:cNvPr>
            <p:cNvSpPr/>
            <p:nvPr/>
          </p:nvSpPr>
          <p:spPr>
            <a:xfrm>
              <a:off x="9188388" y="3379280"/>
              <a:ext cx="1899822" cy="1743401"/>
            </a:xfrm>
            <a:prstGeom prst="smileyFace">
              <a:avLst/>
            </a:prstGeom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C00077B-3434-A0F4-D969-0A072D3D380B}"/>
                </a:ext>
              </a:extLst>
            </p:cNvPr>
            <p:cNvSpPr txBox="1"/>
            <p:nvPr/>
          </p:nvSpPr>
          <p:spPr>
            <a:xfrm>
              <a:off x="8421303" y="2038628"/>
              <a:ext cx="343399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rgbClr val="4A2318"/>
                  </a:solidFill>
                </a:rPr>
                <a:t>a person</a:t>
              </a:r>
              <a:endParaRPr lang="ru-RU" sz="6000" b="1" dirty="0">
                <a:solidFill>
                  <a:srgbClr val="4A2318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D2AC9D41-EBF7-A13F-C29F-83B288578322}"/>
              </a:ext>
            </a:extLst>
          </p:cNvPr>
          <p:cNvGrpSpPr/>
          <p:nvPr/>
        </p:nvGrpSpPr>
        <p:grpSpPr>
          <a:xfrm>
            <a:off x="9508688" y="267703"/>
            <a:ext cx="2867487" cy="2530664"/>
            <a:chOff x="7501631" y="1608355"/>
            <a:chExt cx="2867487" cy="253066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3327CBB-5525-71FA-4C04-CFB45223D045}"/>
                </a:ext>
              </a:extLst>
            </p:cNvPr>
            <p:cNvSpPr txBox="1"/>
            <p:nvPr/>
          </p:nvSpPr>
          <p:spPr>
            <a:xfrm>
              <a:off x="7501631" y="1608355"/>
              <a:ext cx="28674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solidFill>
                    <a:srgbClr val="4A2318"/>
                  </a:solidFill>
                </a:rPr>
                <a:t>No!</a:t>
              </a:r>
              <a:endParaRPr lang="ru-RU" sz="7200" b="1" dirty="0">
                <a:solidFill>
                  <a:srgbClr val="4A2318"/>
                </a:solidFill>
              </a:endParaRP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7C2F8D61-921A-52ED-CB73-6A0278820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9427" y="2808684"/>
              <a:ext cx="1185004" cy="1330335"/>
            </a:xfrm>
            <a:prstGeom prst="rect">
              <a:avLst/>
            </a:prstGeom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AF2CCB6B-87DC-BC37-5F3B-F0A31D301C60}"/>
              </a:ext>
            </a:extLst>
          </p:cNvPr>
          <p:cNvGrpSpPr/>
          <p:nvPr/>
        </p:nvGrpSpPr>
        <p:grpSpPr>
          <a:xfrm>
            <a:off x="9122126" y="3348658"/>
            <a:ext cx="2867487" cy="2709706"/>
            <a:chOff x="9042227" y="3633944"/>
            <a:chExt cx="2867487" cy="270970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D7231B1-8302-C7F1-9107-426592707CC1}"/>
                </a:ext>
              </a:extLst>
            </p:cNvPr>
            <p:cNvSpPr txBox="1"/>
            <p:nvPr/>
          </p:nvSpPr>
          <p:spPr>
            <a:xfrm>
              <a:off x="9042227" y="3633944"/>
              <a:ext cx="28674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solidFill>
                    <a:srgbClr val="4A2318"/>
                  </a:solidFill>
                </a:rPr>
                <a:t>Stop!</a:t>
              </a:r>
              <a:endParaRPr lang="ru-RU" sz="7200" b="1" dirty="0">
                <a:solidFill>
                  <a:srgbClr val="4A2318"/>
                </a:solidFill>
              </a:endParaRPr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727AC674-CAC8-1939-E579-8194F2698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56198" y="4757416"/>
              <a:ext cx="1586234" cy="1586234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3C2E180-2D88-12BA-8E89-82449D138BCE}"/>
              </a:ext>
            </a:extLst>
          </p:cNvPr>
          <p:cNvSpPr txBox="1"/>
          <p:nvPr/>
        </p:nvSpPr>
        <p:spPr>
          <a:xfrm>
            <a:off x="1440515" y="5042701"/>
            <a:ext cx="6167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4A2318"/>
                </a:solidFill>
              </a:rPr>
              <a:t>This is my space.</a:t>
            </a:r>
            <a:endParaRPr lang="ru-RU" sz="6000" b="1" dirty="0">
              <a:solidFill>
                <a:srgbClr val="4A23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19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E75694-92B0-BA67-76DD-CA6C5EC1D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268" y="4921808"/>
            <a:ext cx="4940709" cy="1111977"/>
          </a:xfrm>
        </p:spPr>
        <p:txBody>
          <a:bodyPr>
            <a:normAutofit/>
          </a:bodyPr>
          <a:lstStyle/>
          <a:p>
            <a:r>
              <a:rPr lang="en-US" sz="5400" b="1" dirty="0"/>
              <a:t>NOW WE KNOW</a:t>
            </a:r>
            <a:endParaRPr lang="ru-RU" sz="54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959F21-5A6C-9F8E-CB5E-C20C7DA020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380203"/>
            <a:ext cx="3855720" cy="4097594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10000"/>
              </a:lnSpc>
            </a:pPr>
            <a:r>
              <a:rPr lang="en-US" sz="5200" b="1" dirty="0">
                <a:solidFill>
                  <a:srgbClr val="4A2318"/>
                </a:solidFill>
              </a:rPr>
              <a:t>my space </a:t>
            </a:r>
          </a:p>
          <a:p>
            <a:pPr algn="ctr">
              <a:lnSpc>
                <a:spcPct val="110000"/>
              </a:lnSpc>
            </a:pPr>
            <a:r>
              <a:rPr lang="en-US" sz="5200" b="1" dirty="0">
                <a:solidFill>
                  <a:srgbClr val="4A2318"/>
                </a:solidFill>
              </a:rPr>
              <a:t>a person</a:t>
            </a:r>
          </a:p>
          <a:p>
            <a:pPr algn="ctr">
              <a:lnSpc>
                <a:spcPct val="110000"/>
              </a:lnSpc>
            </a:pPr>
            <a:r>
              <a:rPr lang="en-US" sz="5200" b="1" dirty="0">
                <a:solidFill>
                  <a:srgbClr val="4A2318"/>
                </a:solidFill>
              </a:rPr>
              <a:t>Yes</a:t>
            </a:r>
          </a:p>
          <a:p>
            <a:pPr algn="ctr">
              <a:lnSpc>
                <a:spcPct val="110000"/>
              </a:lnSpc>
            </a:pPr>
            <a:r>
              <a:rPr lang="en-US" sz="5200" b="1" dirty="0">
                <a:solidFill>
                  <a:srgbClr val="4A2318"/>
                </a:solidFill>
              </a:rPr>
              <a:t>No</a:t>
            </a:r>
          </a:p>
          <a:p>
            <a:pPr algn="ctr">
              <a:lnSpc>
                <a:spcPct val="110000"/>
              </a:lnSpc>
            </a:pPr>
            <a:r>
              <a:rPr lang="en-US" sz="5200" b="1" dirty="0">
                <a:solidFill>
                  <a:srgbClr val="4A2318"/>
                </a:solidFill>
              </a:rPr>
              <a:t>Stop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825FFC-C06A-C335-EA0B-707EFC0B1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719" y="-286980"/>
            <a:ext cx="5647809" cy="384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4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D54487A-E1FF-E9C9-0ED1-E2FB93E36FF9}"/>
              </a:ext>
            </a:extLst>
          </p:cNvPr>
          <p:cNvGrpSpPr/>
          <p:nvPr/>
        </p:nvGrpSpPr>
        <p:grpSpPr>
          <a:xfrm>
            <a:off x="10147796" y="656341"/>
            <a:ext cx="1773600" cy="1773600"/>
            <a:chOff x="9258617" y="1294037"/>
            <a:chExt cx="1773600" cy="1773600"/>
          </a:xfrm>
        </p:grpSpPr>
        <p:sp>
          <p:nvSpPr>
            <p:cNvPr id="16" name="Google Shape;1744;p13">
              <a:hlinkClick r:id="rId2" action="ppaction://hlinksldjump"/>
              <a:extLst>
                <a:ext uri="{FF2B5EF4-FFF2-40B4-BE49-F238E27FC236}">
                  <a16:creationId xmlns:a16="http://schemas.microsoft.com/office/drawing/2014/main" id="{3966BCBE-67A2-E878-0251-369944BEB19A}"/>
                </a:ext>
              </a:extLst>
            </p:cNvPr>
            <p:cNvSpPr/>
            <p:nvPr/>
          </p:nvSpPr>
          <p:spPr>
            <a:xfrm>
              <a:off x="9258617" y="1294037"/>
              <a:ext cx="1773600" cy="1773600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17" name="Google Shape;1745;p13">
              <a:extLst>
                <a:ext uri="{FF2B5EF4-FFF2-40B4-BE49-F238E27FC236}">
                  <a16:creationId xmlns:a16="http://schemas.microsoft.com/office/drawing/2014/main" id="{B732A78E-410A-2EE0-5719-3D083F307D11}"/>
                </a:ext>
              </a:extLst>
            </p:cNvPr>
            <p:cNvSpPr/>
            <p:nvPr/>
          </p:nvSpPr>
          <p:spPr>
            <a:xfrm>
              <a:off x="9687925" y="1782145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5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6F6E99C-7700-8571-2CDF-1CD5CA68B44A}"/>
              </a:ext>
            </a:extLst>
          </p:cNvPr>
          <p:cNvGrpSpPr/>
          <p:nvPr/>
        </p:nvGrpSpPr>
        <p:grpSpPr>
          <a:xfrm>
            <a:off x="7907683" y="674788"/>
            <a:ext cx="1773600" cy="1773600"/>
            <a:chOff x="7233907" y="1294037"/>
            <a:chExt cx="1773600" cy="1773600"/>
          </a:xfrm>
        </p:grpSpPr>
        <p:sp>
          <p:nvSpPr>
            <p:cNvPr id="13" name="Google Shape;1740;p13">
              <a:hlinkClick r:id="rId3" action="ppaction://hlinksldjump"/>
              <a:extLst>
                <a:ext uri="{FF2B5EF4-FFF2-40B4-BE49-F238E27FC236}">
                  <a16:creationId xmlns:a16="http://schemas.microsoft.com/office/drawing/2014/main" id="{BB9AA13A-613F-39ED-4EB8-E6BAC6D1DE9D}"/>
                </a:ext>
              </a:extLst>
            </p:cNvPr>
            <p:cNvSpPr/>
            <p:nvPr/>
          </p:nvSpPr>
          <p:spPr>
            <a:xfrm>
              <a:off x="7233907" y="1294037"/>
              <a:ext cx="1773600" cy="1773600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14" name="Google Shape;1745;p13">
              <a:extLst>
                <a:ext uri="{FF2B5EF4-FFF2-40B4-BE49-F238E27FC236}">
                  <a16:creationId xmlns:a16="http://schemas.microsoft.com/office/drawing/2014/main" id="{526B2C33-4F00-64D9-AA91-8C95063A53FE}"/>
                </a:ext>
              </a:extLst>
            </p:cNvPr>
            <p:cNvSpPr/>
            <p:nvPr/>
          </p:nvSpPr>
          <p:spPr>
            <a:xfrm>
              <a:off x="7663215" y="1782145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4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BC7DBEDD-E127-D884-42BB-C6BBCB221417}"/>
              </a:ext>
            </a:extLst>
          </p:cNvPr>
          <p:cNvGrpSpPr/>
          <p:nvPr/>
        </p:nvGrpSpPr>
        <p:grpSpPr>
          <a:xfrm>
            <a:off x="5667570" y="656341"/>
            <a:ext cx="1773600" cy="1773600"/>
            <a:chOff x="5209196" y="1294037"/>
            <a:chExt cx="1773600" cy="1773600"/>
          </a:xfrm>
        </p:grpSpPr>
        <p:sp>
          <p:nvSpPr>
            <p:cNvPr id="10" name="Google Shape;1741;p13">
              <a:hlinkClick r:id="rId4" action="ppaction://hlinksldjump"/>
              <a:extLst>
                <a:ext uri="{FF2B5EF4-FFF2-40B4-BE49-F238E27FC236}">
                  <a16:creationId xmlns:a16="http://schemas.microsoft.com/office/drawing/2014/main" id="{2DCF5789-1137-545C-B946-64A40E90D3AE}"/>
                </a:ext>
              </a:extLst>
            </p:cNvPr>
            <p:cNvSpPr/>
            <p:nvPr/>
          </p:nvSpPr>
          <p:spPr>
            <a:xfrm>
              <a:off x="5209196" y="1294037"/>
              <a:ext cx="1773600" cy="1773600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11" name="Google Shape;1745;p13">
              <a:extLst>
                <a:ext uri="{FF2B5EF4-FFF2-40B4-BE49-F238E27FC236}">
                  <a16:creationId xmlns:a16="http://schemas.microsoft.com/office/drawing/2014/main" id="{85AF0E08-CCA2-0FDA-7E61-2A88493AB1D5}"/>
                </a:ext>
              </a:extLst>
            </p:cNvPr>
            <p:cNvSpPr/>
            <p:nvPr/>
          </p:nvSpPr>
          <p:spPr>
            <a:xfrm>
              <a:off x="5638504" y="1782147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3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379FB8-A2D9-418C-2B9D-BD34390C7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6485" y="659302"/>
            <a:ext cx="1804572" cy="1804572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5D5D9B9-0238-914F-C424-EA4B532F6F7C}"/>
              </a:ext>
            </a:extLst>
          </p:cNvPr>
          <p:cNvGrpSpPr/>
          <p:nvPr/>
        </p:nvGrpSpPr>
        <p:grpSpPr>
          <a:xfrm>
            <a:off x="1156372" y="659302"/>
            <a:ext cx="1773600" cy="1773600"/>
            <a:chOff x="1159775" y="1294037"/>
            <a:chExt cx="1773600" cy="1773600"/>
          </a:xfrm>
        </p:grpSpPr>
        <p:sp>
          <p:nvSpPr>
            <p:cNvPr id="4" name="Google Shape;1743;p13">
              <a:hlinkClick r:id="rId6" action="ppaction://hlinksldjump"/>
              <a:extLst>
                <a:ext uri="{FF2B5EF4-FFF2-40B4-BE49-F238E27FC236}">
                  <a16:creationId xmlns:a16="http://schemas.microsoft.com/office/drawing/2014/main" id="{F4A4A858-9723-AA5B-0411-DDD1FD113590}"/>
                </a:ext>
              </a:extLst>
            </p:cNvPr>
            <p:cNvSpPr/>
            <p:nvPr/>
          </p:nvSpPr>
          <p:spPr>
            <a:xfrm>
              <a:off x="1159775" y="1294037"/>
              <a:ext cx="1773600" cy="1773600"/>
            </a:xfrm>
            <a:prstGeom prst="ellipse">
              <a:avLst/>
            </a:prstGeom>
            <a:solidFill>
              <a:schemeClr val="accent5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5" name="Google Shape;1745;p13">
              <a:extLst>
                <a:ext uri="{FF2B5EF4-FFF2-40B4-BE49-F238E27FC236}">
                  <a16:creationId xmlns:a16="http://schemas.microsoft.com/office/drawing/2014/main" id="{F7136FEE-13A5-FCCC-3B0A-A0B946D0C035}"/>
                </a:ext>
              </a:extLst>
            </p:cNvPr>
            <p:cNvSpPr/>
            <p:nvPr/>
          </p:nvSpPr>
          <p:spPr>
            <a:xfrm>
              <a:off x="1604283" y="1782148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1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sp>
        <p:nvSpPr>
          <p:cNvPr id="33" name="Управляющая кнопка: &quot;Вперед&quot; или &quot;Следующий&quot; 3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229535F-061D-9053-267B-61F000775DAD}"/>
              </a:ext>
            </a:extLst>
          </p:cNvPr>
          <p:cNvSpPr/>
          <p:nvPr/>
        </p:nvSpPr>
        <p:spPr>
          <a:xfrm>
            <a:off x="1715205" y="2598855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AAACEFD-0BB1-B820-28D7-62F083BFBAF2}"/>
              </a:ext>
            </a:extLst>
          </p:cNvPr>
          <p:cNvGrpSpPr/>
          <p:nvPr/>
        </p:nvGrpSpPr>
        <p:grpSpPr>
          <a:xfrm>
            <a:off x="1159775" y="3561763"/>
            <a:ext cx="1773600" cy="1773600"/>
            <a:chOff x="1159775" y="3561763"/>
            <a:chExt cx="1773600" cy="1773600"/>
          </a:xfrm>
        </p:grpSpPr>
        <p:sp>
          <p:nvSpPr>
            <p:cNvPr id="19" name="Google Shape;1744;p13">
              <a:hlinkClick r:id="rId2" action="ppaction://hlinksldjump"/>
              <a:extLst>
                <a:ext uri="{FF2B5EF4-FFF2-40B4-BE49-F238E27FC236}">
                  <a16:creationId xmlns:a16="http://schemas.microsoft.com/office/drawing/2014/main" id="{DFD45797-48F8-4EA0-80D7-1EC6EF70721B}"/>
                </a:ext>
              </a:extLst>
            </p:cNvPr>
            <p:cNvSpPr/>
            <p:nvPr/>
          </p:nvSpPr>
          <p:spPr>
            <a:xfrm>
              <a:off x="1159775" y="3561763"/>
              <a:ext cx="1773600" cy="1773600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20" name="Google Shape;1745;p13">
              <a:extLst>
                <a:ext uri="{FF2B5EF4-FFF2-40B4-BE49-F238E27FC236}">
                  <a16:creationId xmlns:a16="http://schemas.microsoft.com/office/drawing/2014/main" id="{1B5BF1C1-9C19-377D-7809-B48BF2D8D679}"/>
                </a:ext>
              </a:extLst>
            </p:cNvPr>
            <p:cNvSpPr/>
            <p:nvPr/>
          </p:nvSpPr>
          <p:spPr>
            <a:xfrm>
              <a:off x="1604854" y="4045886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6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DF55164-B773-3456-3B46-31FECC9734AE}"/>
              </a:ext>
            </a:extLst>
          </p:cNvPr>
          <p:cNvGrpSpPr/>
          <p:nvPr/>
        </p:nvGrpSpPr>
        <p:grpSpPr>
          <a:xfrm>
            <a:off x="3378454" y="3554389"/>
            <a:ext cx="1773600" cy="1773600"/>
            <a:chOff x="3184485" y="3561763"/>
            <a:chExt cx="1773600" cy="1773600"/>
          </a:xfrm>
        </p:grpSpPr>
        <p:sp>
          <p:nvSpPr>
            <p:cNvPr id="22" name="Google Shape;1740;p13">
              <a:hlinkClick r:id="rId3" action="ppaction://hlinksldjump"/>
              <a:extLst>
                <a:ext uri="{FF2B5EF4-FFF2-40B4-BE49-F238E27FC236}">
                  <a16:creationId xmlns:a16="http://schemas.microsoft.com/office/drawing/2014/main" id="{7EEDC54B-26D5-A88E-082B-123A30547780}"/>
                </a:ext>
              </a:extLst>
            </p:cNvPr>
            <p:cNvSpPr/>
            <p:nvPr/>
          </p:nvSpPr>
          <p:spPr>
            <a:xfrm>
              <a:off x="3184485" y="3561763"/>
              <a:ext cx="1773600" cy="1773600"/>
            </a:xfrm>
            <a:prstGeom prst="ellipse">
              <a:avLst/>
            </a:prstGeom>
            <a:solidFill>
              <a:schemeClr val="accent2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23" name="Google Shape;1745;p13">
              <a:extLst>
                <a:ext uri="{FF2B5EF4-FFF2-40B4-BE49-F238E27FC236}">
                  <a16:creationId xmlns:a16="http://schemas.microsoft.com/office/drawing/2014/main" id="{2692EED6-418D-CAC7-FD54-3F9BE9A88203}"/>
                </a:ext>
              </a:extLst>
            </p:cNvPr>
            <p:cNvSpPr/>
            <p:nvPr/>
          </p:nvSpPr>
          <p:spPr>
            <a:xfrm>
              <a:off x="3607004" y="4045886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7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31676173-25DC-E967-AA22-7DA24A43872E}"/>
              </a:ext>
            </a:extLst>
          </p:cNvPr>
          <p:cNvGrpSpPr/>
          <p:nvPr/>
        </p:nvGrpSpPr>
        <p:grpSpPr>
          <a:xfrm>
            <a:off x="5667570" y="3561763"/>
            <a:ext cx="1773600" cy="1773600"/>
            <a:chOff x="5209196" y="3561763"/>
            <a:chExt cx="1773600" cy="1773600"/>
          </a:xfrm>
        </p:grpSpPr>
        <p:sp>
          <p:nvSpPr>
            <p:cNvPr id="25" name="Google Shape;1741;p13">
              <a:hlinkClick r:id="rId4" action="ppaction://hlinksldjump"/>
              <a:extLst>
                <a:ext uri="{FF2B5EF4-FFF2-40B4-BE49-F238E27FC236}">
                  <a16:creationId xmlns:a16="http://schemas.microsoft.com/office/drawing/2014/main" id="{49E9BDC5-814E-2503-5A7E-63DBB0DB2E02}"/>
                </a:ext>
              </a:extLst>
            </p:cNvPr>
            <p:cNvSpPr/>
            <p:nvPr/>
          </p:nvSpPr>
          <p:spPr>
            <a:xfrm>
              <a:off x="5209196" y="3561763"/>
              <a:ext cx="1773600" cy="1773600"/>
            </a:xfrm>
            <a:prstGeom prst="ellipse">
              <a:avLst/>
            </a:prstGeom>
            <a:solidFill>
              <a:schemeClr val="accent3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26" name="Google Shape;1745;p13">
              <a:extLst>
                <a:ext uri="{FF2B5EF4-FFF2-40B4-BE49-F238E27FC236}">
                  <a16:creationId xmlns:a16="http://schemas.microsoft.com/office/drawing/2014/main" id="{718FA1E8-8622-0C0F-E45B-55E7A5967B6A}"/>
                </a:ext>
              </a:extLst>
            </p:cNvPr>
            <p:cNvSpPr/>
            <p:nvPr/>
          </p:nvSpPr>
          <p:spPr>
            <a:xfrm>
              <a:off x="5638503" y="4050083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8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6B75241E-881A-A491-5B4B-DCEAA7CE8865}"/>
              </a:ext>
            </a:extLst>
          </p:cNvPr>
          <p:cNvGrpSpPr/>
          <p:nvPr/>
        </p:nvGrpSpPr>
        <p:grpSpPr>
          <a:xfrm>
            <a:off x="7907683" y="3550189"/>
            <a:ext cx="1773600" cy="1773600"/>
            <a:chOff x="7233907" y="3561763"/>
            <a:chExt cx="1773600" cy="1773600"/>
          </a:xfrm>
        </p:grpSpPr>
        <p:sp>
          <p:nvSpPr>
            <p:cNvPr id="28" name="Google Shape;1742;p13">
              <a:hlinkClick r:id="rId7" action="ppaction://hlinksldjump"/>
              <a:extLst>
                <a:ext uri="{FF2B5EF4-FFF2-40B4-BE49-F238E27FC236}">
                  <a16:creationId xmlns:a16="http://schemas.microsoft.com/office/drawing/2014/main" id="{097D2CE0-9132-41B6-1C8F-A1710464C5DD}"/>
                </a:ext>
              </a:extLst>
            </p:cNvPr>
            <p:cNvSpPr/>
            <p:nvPr/>
          </p:nvSpPr>
          <p:spPr>
            <a:xfrm>
              <a:off x="7233907" y="3561763"/>
              <a:ext cx="1773600" cy="1773600"/>
            </a:xfrm>
            <a:prstGeom prst="ellipse">
              <a:avLst/>
            </a:prstGeom>
            <a:solidFill>
              <a:schemeClr val="accent4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29" name="Google Shape;1745;p13">
              <a:extLst>
                <a:ext uri="{FF2B5EF4-FFF2-40B4-BE49-F238E27FC236}">
                  <a16:creationId xmlns:a16="http://schemas.microsoft.com/office/drawing/2014/main" id="{12D12D27-23B2-EC84-67FD-FFCD87057984}"/>
                </a:ext>
              </a:extLst>
            </p:cNvPr>
            <p:cNvSpPr/>
            <p:nvPr/>
          </p:nvSpPr>
          <p:spPr>
            <a:xfrm>
              <a:off x="7663214" y="4050084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9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BD3F0766-9A52-02EB-297C-33CB993D340D}"/>
              </a:ext>
            </a:extLst>
          </p:cNvPr>
          <p:cNvGrpSpPr/>
          <p:nvPr/>
        </p:nvGrpSpPr>
        <p:grpSpPr>
          <a:xfrm>
            <a:off x="10109889" y="3569137"/>
            <a:ext cx="1773600" cy="1773600"/>
            <a:chOff x="9258617" y="3561763"/>
            <a:chExt cx="1773600" cy="1773600"/>
          </a:xfrm>
        </p:grpSpPr>
        <p:sp>
          <p:nvSpPr>
            <p:cNvPr id="31" name="Google Shape;1743;p13">
              <a:hlinkClick r:id="rId6" action="ppaction://hlinksldjump"/>
              <a:extLst>
                <a:ext uri="{FF2B5EF4-FFF2-40B4-BE49-F238E27FC236}">
                  <a16:creationId xmlns:a16="http://schemas.microsoft.com/office/drawing/2014/main" id="{1E9CBEBB-9F2F-E2DF-0F9F-DA590D626D37}"/>
                </a:ext>
              </a:extLst>
            </p:cNvPr>
            <p:cNvSpPr/>
            <p:nvPr/>
          </p:nvSpPr>
          <p:spPr>
            <a:xfrm>
              <a:off x="9258617" y="3561763"/>
              <a:ext cx="1773600" cy="1773600"/>
            </a:xfrm>
            <a:prstGeom prst="ellipse">
              <a:avLst/>
            </a:prstGeom>
            <a:solidFill>
              <a:schemeClr val="accent5"/>
            </a:solidFill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Grandstander"/>
                <a:ea typeface="Grandstander"/>
                <a:cs typeface="Grandstander"/>
                <a:sym typeface="Grandstander"/>
              </a:endParaRPr>
            </a:p>
          </p:txBody>
        </p:sp>
        <p:sp>
          <p:nvSpPr>
            <p:cNvPr id="32" name="Google Shape;1745;p13">
              <a:extLst>
                <a:ext uri="{FF2B5EF4-FFF2-40B4-BE49-F238E27FC236}">
                  <a16:creationId xmlns:a16="http://schemas.microsoft.com/office/drawing/2014/main" id="{D64C55A6-2CE2-934D-9E99-CC2EB4270D5F}"/>
                </a:ext>
              </a:extLst>
            </p:cNvPr>
            <p:cNvSpPr/>
            <p:nvPr/>
          </p:nvSpPr>
          <p:spPr>
            <a:xfrm>
              <a:off x="9687925" y="4050085"/>
              <a:ext cx="914983" cy="7969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dirty="0">
                  <a:ln w="2857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chemeClr val="lt1"/>
                  </a:solidFill>
                  <a:latin typeface="Grandstander;800"/>
                </a:rPr>
                <a:t>10</a:t>
              </a:r>
              <a:endParaRPr b="0" i="0" dirty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1"/>
                </a:solidFill>
                <a:latin typeface="Grandstander;800"/>
              </a:endParaRPr>
            </a:p>
          </p:txBody>
        </p:sp>
      </p:grpSp>
      <p:sp>
        <p:nvSpPr>
          <p:cNvPr id="47" name="Управляющая кнопка: &quot;Вперед&quot; или &quot;Следующий&quot; 4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F082B34A-9726-D8BC-1EE9-EEE1C5DFE8AC}"/>
              </a:ext>
            </a:extLst>
          </p:cNvPr>
          <p:cNvSpPr/>
          <p:nvPr/>
        </p:nvSpPr>
        <p:spPr>
          <a:xfrm>
            <a:off x="10671489" y="2597373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Управляющая кнопка: &quot;Вперед&quot; или &quot;Следующий&quot; 47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97B8B691-68E8-7880-FB8A-D81D25FFDAE7}"/>
              </a:ext>
            </a:extLst>
          </p:cNvPr>
          <p:cNvSpPr/>
          <p:nvPr/>
        </p:nvSpPr>
        <p:spPr>
          <a:xfrm>
            <a:off x="8433460" y="2597373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Управляющая кнопка: &quot;Вперед&quot; или &quot;Следующий&quot; 4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7111866A-D20E-9289-785E-804F1A3F6956}"/>
              </a:ext>
            </a:extLst>
          </p:cNvPr>
          <p:cNvSpPr/>
          <p:nvPr/>
        </p:nvSpPr>
        <p:spPr>
          <a:xfrm>
            <a:off x="6193347" y="2597374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Управляющая кнопка: &quot;Вперед&quot; или &quot;Следующий&quot; 4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17CC8BE-251B-DD12-70A8-4486BCF18922}"/>
              </a:ext>
            </a:extLst>
          </p:cNvPr>
          <p:cNvSpPr/>
          <p:nvPr/>
        </p:nvSpPr>
        <p:spPr>
          <a:xfrm>
            <a:off x="3937750" y="2598854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Управляющая кнопка: &quot;Вперед&quot; или &quot;Следующий&quot; 50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4E313CAF-FE7C-36D6-C604-619BC50C8C5E}"/>
              </a:ext>
            </a:extLst>
          </p:cNvPr>
          <p:cNvSpPr/>
          <p:nvPr/>
        </p:nvSpPr>
        <p:spPr>
          <a:xfrm>
            <a:off x="10671489" y="5508914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Управляющая кнопка: &quot;Вперед&quot; или &quot;Следующий&quot; 51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728F43C5-72A1-8540-F0F8-DF04959A8F43}"/>
              </a:ext>
            </a:extLst>
          </p:cNvPr>
          <p:cNvSpPr/>
          <p:nvPr/>
        </p:nvSpPr>
        <p:spPr>
          <a:xfrm>
            <a:off x="8433460" y="5501315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Управляющая кнопка: &quot;Вперед&quot; или &quot;Следующий&quot; 52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31249AFB-071E-23EE-4BB6-A807714C282F}"/>
              </a:ext>
            </a:extLst>
          </p:cNvPr>
          <p:cNvSpPr/>
          <p:nvPr/>
        </p:nvSpPr>
        <p:spPr>
          <a:xfrm>
            <a:off x="6193346" y="5501315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Управляющая кнопка: &quot;Вперед&quot; или &quot;Следующий&quot; 53">
            <a:hlinkClick r:id="rId11" action="ppaction://hlinksldjump" highlightClick="1"/>
            <a:extLst>
              <a:ext uri="{FF2B5EF4-FFF2-40B4-BE49-F238E27FC236}">
                <a16:creationId xmlns:a16="http://schemas.microsoft.com/office/drawing/2014/main" id="{013DB6D8-A309-B3E8-DD3F-A394104BBEFE}"/>
              </a:ext>
            </a:extLst>
          </p:cNvPr>
          <p:cNvSpPr/>
          <p:nvPr/>
        </p:nvSpPr>
        <p:spPr>
          <a:xfrm>
            <a:off x="3904233" y="5501316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Управляющая кнопка: &quot;Вперед&quot; или &quot;Следующий&quot; 54">
            <a:hlinkClick r:id="rId12" action="ppaction://hlinksldjump" highlightClick="1"/>
            <a:extLst>
              <a:ext uri="{FF2B5EF4-FFF2-40B4-BE49-F238E27FC236}">
                <a16:creationId xmlns:a16="http://schemas.microsoft.com/office/drawing/2014/main" id="{03CEC12E-6F2E-2C99-7951-BAC3B9A9BCEB}"/>
              </a:ext>
            </a:extLst>
          </p:cNvPr>
          <p:cNvSpPr/>
          <p:nvPr/>
        </p:nvSpPr>
        <p:spPr>
          <a:xfrm>
            <a:off x="1697350" y="5501316"/>
            <a:ext cx="722041" cy="796955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060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2C531E2D-A74A-C7EC-5991-9398F0291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4575548"/>
            <a:ext cx="9612971" cy="1143324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F3C82E"/>
                </a:solidFill>
              </a:rPr>
              <a:t>Homework</a:t>
            </a:r>
            <a:endParaRPr lang="ru-RU" sz="5400" dirty="0">
              <a:solidFill>
                <a:srgbClr val="F3C82E"/>
              </a:solidFill>
            </a:endParaRPr>
          </a:p>
        </p:txBody>
      </p:sp>
      <p:sp>
        <p:nvSpPr>
          <p:cNvPr id="2" name="AutoShape 2" descr="Малыш и Карлсон - Мультик про психические заболевания | Неунывающий Енот |  Дзен">
            <a:extLst>
              <a:ext uri="{FF2B5EF4-FFF2-40B4-BE49-F238E27FC236}">
                <a16:creationId xmlns:a16="http://schemas.microsoft.com/office/drawing/2014/main" id="{F308447C-882A-9AB7-1E3E-4ABE7F2A4B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BEF32C-65D6-DF3E-F64F-3125EA93D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65" y="704097"/>
            <a:ext cx="5161935" cy="387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46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2C531E2D-A74A-C7EC-5991-9398F0291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5025" y="4575548"/>
            <a:ext cx="9612971" cy="1143324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F3C82E"/>
                </a:solidFill>
              </a:rPr>
              <a:t>Thank you! Goodbye!</a:t>
            </a:r>
            <a:endParaRPr lang="ru-RU" sz="5400" dirty="0">
              <a:solidFill>
                <a:srgbClr val="F3C82E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0456A7-B4D5-0FF6-A222-0DA43BF81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25" y="768343"/>
            <a:ext cx="5330975" cy="380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47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645" y="1757356"/>
            <a:ext cx="1818965" cy="3343288"/>
          </a:xfrm>
        </p:spPr>
        <p:txBody>
          <a:bodyPr/>
          <a:lstStyle/>
          <a:p>
            <a:r>
              <a:rPr lang="ru-RU" sz="19900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7415978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I am</a:t>
            </a:r>
            <a:endParaRPr lang="ru-RU" sz="11500" dirty="0"/>
          </a:p>
        </p:txBody>
      </p:sp>
      <p:sp>
        <p:nvSpPr>
          <p:cNvPr id="11" name="Управляющая кнопка: возврат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01DB160-F55C-916C-0D31-1C1BB063DEEA}"/>
              </a:ext>
            </a:extLst>
          </p:cNvPr>
          <p:cNvSpPr/>
          <p:nvPr/>
        </p:nvSpPr>
        <p:spPr>
          <a:xfrm>
            <a:off x="2075273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598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901" y="1757356"/>
            <a:ext cx="1660456" cy="3343288"/>
          </a:xfrm>
        </p:spPr>
        <p:txBody>
          <a:bodyPr/>
          <a:lstStyle/>
          <a:p>
            <a:r>
              <a:rPr lang="en-US" sz="19900" dirty="0"/>
              <a:t>2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6867832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space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D90F38AD-A609-78A8-0759-67D03AC467F4}"/>
              </a:ext>
            </a:extLst>
          </p:cNvPr>
          <p:cNvSpPr/>
          <p:nvPr/>
        </p:nvSpPr>
        <p:spPr>
          <a:xfrm>
            <a:off x="2075275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302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268" y="1757356"/>
            <a:ext cx="1713722" cy="3343288"/>
          </a:xfrm>
        </p:spPr>
        <p:txBody>
          <a:bodyPr/>
          <a:lstStyle/>
          <a:p>
            <a:r>
              <a:rPr lang="en-US" sz="19900" dirty="0"/>
              <a:t>3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6604816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person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98579FD-F0CF-417C-FBB3-18ACD805FE66}"/>
              </a:ext>
            </a:extLst>
          </p:cNvPr>
          <p:cNvSpPr/>
          <p:nvPr/>
        </p:nvSpPr>
        <p:spPr>
          <a:xfrm>
            <a:off x="2075275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59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588" y="1757356"/>
            <a:ext cx="1695079" cy="3343288"/>
          </a:xfrm>
        </p:spPr>
        <p:txBody>
          <a:bodyPr/>
          <a:lstStyle/>
          <a:p>
            <a:r>
              <a:rPr lang="en-US" sz="19900" dirty="0"/>
              <a:t>4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7710946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yes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84181AC-C085-27E2-D467-5641A7CED6A4}"/>
              </a:ext>
            </a:extLst>
          </p:cNvPr>
          <p:cNvSpPr/>
          <p:nvPr/>
        </p:nvSpPr>
        <p:spPr>
          <a:xfrm>
            <a:off x="2075273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78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75" y="1757357"/>
            <a:ext cx="1658503" cy="3343288"/>
          </a:xfrm>
        </p:spPr>
        <p:txBody>
          <a:bodyPr/>
          <a:lstStyle/>
          <a:p>
            <a:r>
              <a:rPr lang="en-US" sz="19900" dirty="0"/>
              <a:t>5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8020662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no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6C2B856-B8FA-7C94-8044-D4C2AE7D0BEA}"/>
              </a:ext>
            </a:extLst>
          </p:cNvPr>
          <p:cNvSpPr/>
          <p:nvPr/>
        </p:nvSpPr>
        <p:spPr>
          <a:xfrm>
            <a:off x="2075272" y="4474769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053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6304" y="1757356"/>
            <a:ext cx="1667647" cy="3343288"/>
          </a:xfrm>
        </p:spPr>
        <p:txBody>
          <a:bodyPr/>
          <a:lstStyle/>
          <a:p>
            <a:r>
              <a:rPr lang="en-US" sz="19900" dirty="0"/>
              <a:t>6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6280351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mummy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09F90891-2F24-4DD1-A284-5EA580D9DD39}"/>
              </a:ext>
            </a:extLst>
          </p:cNvPr>
          <p:cNvSpPr/>
          <p:nvPr/>
        </p:nvSpPr>
        <p:spPr>
          <a:xfrm>
            <a:off x="2075273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16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0DD8E-DC54-D6A4-0182-792C3D94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76" y="1757356"/>
            <a:ext cx="1658503" cy="3343288"/>
          </a:xfrm>
        </p:spPr>
        <p:txBody>
          <a:bodyPr/>
          <a:lstStyle/>
          <a:p>
            <a:r>
              <a:rPr lang="en-US" sz="19900" dirty="0"/>
              <a:t>7</a:t>
            </a:r>
            <a:endParaRPr lang="ru-RU" sz="19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AE8A2B-CF86-6046-880E-F766F7268B8F}"/>
              </a:ext>
            </a:extLst>
          </p:cNvPr>
          <p:cNvSpPr txBox="1"/>
          <p:nvPr/>
        </p:nvSpPr>
        <p:spPr>
          <a:xfrm>
            <a:off x="6867832" y="2497976"/>
            <a:ext cx="53241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daddy</a:t>
            </a:r>
            <a:endParaRPr lang="ru-RU" sz="11500" dirty="0"/>
          </a:p>
        </p:txBody>
      </p:sp>
      <p:sp>
        <p:nvSpPr>
          <p:cNvPr id="3" name="Управляющая кнопка: возврат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A68B58DC-C0C3-579C-8A8A-D33C61811ABB}"/>
              </a:ext>
            </a:extLst>
          </p:cNvPr>
          <p:cNvSpPr/>
          <p:nvPr/>
        </p:nvSpPr>
        <p:spPr>
          <a:xfrm>
            <a:off x="2075273" y="4360024"/>
            <a:ext cx="1109708" cy="1251751"/>
          </a:xfrm>
          <a:prstGeom prst="actionButtonRetur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820410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Crop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139</TotalTime>
  <Words>142</Words>
  <Application>Microsoft Office PowerPoint</Application>
  <PresentationFormat>Широкоэкранный</PresentationFormat>
  <Paragraphs>90</Paragraphs>
  <Slides>21</Slides>
  <Notes>0</Notes>
  <HiddenSlides>10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Franklin Gothic Book</vt:lpstr>
      <vt:lpstr>Grandstander</vt:lpstr>
      <vt:lpstr>Grandstander;800</vt:lpstr>
      <vt:lpstr>Уголки</vt:lpstr>
      <vt:lpstr>ENGLISH</vt:lpstr>
      <vt:lpstr>Презентация PowerPoint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NOW WE KNOW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</dc:title>
  <dc:creator>Лисямба</dc:creator>
  <cp:lastModifiedBy>Лисямба</cp:lastModifiedBy>
  <cp:revision>9</cp:revision>
  <dcterms:created xsi:type="dcterms:W3CDTF">2023-12-17T12:43:16Z</dcterms:created>
  <dcterms:modified xsi:type="dcterms:W3CDTF">2023-12-17T15:04:10Z</dcterms:modified>
</cp:coreProperties>
</file>