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98" r:id="rId2"/>
    <p:sldId id="271" r:id="rId3"/>
    <p:sldId id="291" r:id="rId4"/>
    <p:sldId id="286" r:id="rId5"/>
    <p:sldId id="299" r:id="rId6"/>
    <p:sldId id="293" r:id="rId7"/>
    <p:sldId id="294" r:id="rId8"/>
    <p:sldId id="296" r:id="rId9"/>
    <p:sldId id="287" r:id="rId10"/>
    <p:sldId id="300" r:id="rId11"/>
    <p:sldId id="301" r:id="rId12"/>
    <p:sldId id="297" r:id="rId13"/>
    <p:sldId id="29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BEFF4-DEB7-436E-AB4C-A989ABD2F155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442A2D-7942-4BE0-8073-091C5F0735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jpe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Аттестация- Силаевой 2019\Урок окр.мира Вода и ее свойства\Презентации Вода\фон вода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9080720" cy="690612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83568" y="0"/>
            <a:ext cx="775026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</a:pPr>
            <a:r>
              <a:rPr lang="ru-RU" sz="7200" b="1" dirty="0" smtClean="0">
                <a:solidFill>
                  <a:srgbClr val="FFFFFF"/>
                </a:solidFill>
              </a:rPr>
              <a:t>Вода и её свойства</a:t>
            </a:r>
            <a:endParaRPr lang="ru-RU" sz="7200" b="1" dirty="0">
              <a:solidFill>
                <a:srgbClr val="FFFF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78558" y="5473005"/>
            <a:ext cx="6765442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</a:pPr>
            <a:r>
              <a:rPr lang="ru-RU" sz="2800" b="1" dirty="0" smtClean="0">
                <a:solidFill>
                  <a:srgbClr val="FFFFFF"/>
                </a:solidFill>
              </a:rPr>
              <a:t>Подготовила : учитель начальных классов</a:t>
            </a:r>
          </a:p>
          <a:p>
            <a:pPr>
              <a:lnSpc>
                <a:spcPct val="100000"/>
              </a:lnSpc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</a:pPr>
            <a:r>
              <a:rPr lang="ru-RU" sz="2800" b="1" dirty="0" smtClean="0">
                <a:solidFill>
                  <a:srgbClr val="FFFFFF"/>
                </a:solidFill>
              </a:rPr>
              <a:t>БОУ г.Омска «Лицей № 143»</a:t>
            </a:r>
          </a:p>
          <a:p>
            <a:pPr>
              <a:lnSpc>
                <a:spcPct val="100000"/>
              </a:lnSpc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</a:pPr>
            <a:r>
              <a:rPr lang="ru-RU" sz="2800" b="1" dirty="0" smtClean="0">
                <a:solidFill>
                  <a:srgbClr val="FFFFFF"/>
                </a:solidFill>
              </a:rPr>
              <a:t>Силаева  Светлана </a:t>
            </a:r>
            <a:r>
              <a:rPr lang="ru-RU" sz="2800" b="1" dirty="0" smtClean="0">
                <a:solidFill>
                  <a:srgbClr val="FFFFFF"/>
                </a:solidFill>
              </a:rPr>
              <a:t>В</a:t>
            </a:r>
            <a:r>
              <a:rPr lang="ru-RU" sz="2800" b="1" dirty="0" smtClean="0">
                <a:solidFill>
                  <a:srgbClr val="FFFFFF"/>
                </a:solidFill>
              </a:rPr>
              <a:t>ячеславовна</a:t>
            </a:r>
            <a:endParaRPr lang="ru-RU" sz="28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243408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Соотнеси свойства воды с картинками</a:t>
            </a:r>
            <a:endParaRPr lang="ru-RU" sz="5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308304" y="2492896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164288" y="3501008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50808" y="4581128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dirty="0"/>
          </a:p>
        </p:txBody>
      </p:sp>
      <p:pic>
        <p:nvPicPr>
          <p:cNvPr id="24" name="Рисунок 2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158559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412776"/>
            <a:ext cx="2187575" cy="1423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1412776"/>
            <a:ext cx="1446530" cy="1377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1412776"/>
            <a:ext cx="1076325" cy="1412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24328" y="1484784"/>
            <a:ext cx="1087755" cy="1377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1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068960"/>
            <a:ext cx="305562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Рисунок 32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1920" y="3068960"/>
            <a:ext cx="1516380" cy="1342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Рисунок 33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28184" y="2852936"/>
            <a:ext cx="1470025" cy="1446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4797152"/>
            <a:ext cx="2483768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Monotype Corsiva" pitchFamily="66" charset="0"/>
              </a:rPr>
              <a:t>Без запаха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2555776" y="4869160"/>
            <a:ext cx="19077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Monotype Corsiva" pitchFamily="66" charset="0"/>
              </a:rPr>
              <a:t>Без вкуса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4283968" y="4869160"/>
            <a:ext cx="291581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Monotype Corsiva" pitchFamily="66" charset="0"/>
              </a:rPr>
              <a:t>не имеет формы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7092280" y="4869160"/>
            <a:ext cx="205172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Monotype Corsiva" pitchFamily="66" charset="0"/>
              </a:rPr>
              <a:t>Прозрачная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179512" y="5445224"/>
            <a:ext cx="241176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Monotype Corsiva" pitchFamily="66" charset="0"/>
              </a:rPr>
              <a:t>Бесцветная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2555776" y="5445224"/>
            <a:ext cx="2699792" cy="56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Monotype Corsiva" pitchFamily="66" charset="0"/>
              </a:rPr>
              <a:t>Растворитель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5220072" y="5445224"/>
            <a:ext cx="1763688" cy="56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Monotype Corsiva" pitchFamily="66" charset="0"/>
              </a:rPr>
              <a:t>Текучая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251520" y="6165304"/>
            <a:ext cx="417646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CYR"/>
                <a:ea typeface="Calibri" pitchFamily="34" charset="0"/>
                <a:cs typeface="Times New Roman" pitchFamily="18" charset="0"/>
              </a:rPr>
              <a:t>при нагревании  расширяется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5004048" y="6165304"/>
            <a:ext cx="413995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CYR" charset="-52"/>
                <a:ea typeface="Calibri" pitchFamily="34" charset="0"/>
                <a:cs typeface="Times New Roman" pitchFamily="18" charset="0"/>
              </a:rPr>
              <a:t>при охлаждении сжимается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Собери свойства воды</a:t>
            </a:r>
            <a:endParaRPr lang="ru-RU" sz="5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236296" y="2564904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164288" y="3501008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50808" y="4581128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dirty="0"/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6660232" y="2312876"/>
            <a:ext cx="2483768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Monotype Corsiva" pitchFamily="66" charset="0"/>
              </a:rPr>
              <a:t>без запаха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7020272" y="4406335"/>
            <a:ext cx="19077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Monotype Corsiva" pitchFamily="66" charset="0"/>
              </a:rPr>
              <a:t>без вкуса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563888" y="4941168"/>
            <a:ext cx="29158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Monotype Corsiva" pitchFamily="66" charset="0"/>
              </a:rPr>
              <a:t>не имеет формы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5652120" y="5517232"/>
            <a:ext cx="20517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Monotype Corsiva" pitchFamily="66" charset="0"/>
              </a:rPr>
              <a:t>п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Monotype Corsiva" pitchFamily="66" charset="0"/>
              </a:rPr>
              <a:t>розрачная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6732240" y="3068960"/>
            <a:ext cx="241176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Monotype Corsiva" pitchFamily="66" charset="0"/>
              </a:rPr>
              <a:t>бесцветная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2555776" y="5445224"/>
            <a:ext cx="2699792" cy="56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100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Monotype Corsiva" pitchFamily="66" charset="0"/>
              </a:rPr>
              <a:t>р</a:t>
            </a:r>
            <a:r>
              <a:rPr kumimoji="0" lang="ru-RU" sz="31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Monotype Corsiva" pitchFamily="66" charset="0"/>
              </a:rPr>
              <a:t>астворитель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7164288" y="5013176"/>
            <a:ext cx="1763688" cy="56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100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Monotype Corsiva" pitchFamily="66" charset="0"/>
              </a:rPr>
              <a:t>т</a:t>
            </a:r>
            <a:r>
              <a:rPr kumimoji="0" lang="ru-RU" sz="31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Monotype Corsiva" pitchFamily="66" charset="0"/>
              </a:rPr>
              <a:t>екучая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251520" y="6165304"/>
            <a:ext cx="417646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CYR"/>
                <a:ea typeface="Calibri" pitchFamily="34" charset="0"/>
                <a:cs typeface="Times New Roman" pitchFamily="18" charset="0"/>
              </a:rPr>
              <a:t>при нагревании  расширяется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5004048" y="6165304"/>
            <a:ext cx="413995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CYR" charset="-52"/>
                <a:ea typeface="Calibri" pitchFamily="34" charset="0"/>
                <a:cs typeface="Times New Roman" pitchFamily="18" charset="0"/>
              </a:rPr>
              <a:t>при охлаждении сжимается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Рисунок 2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266429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Прямоугольник 27"/>
          <p:cNvSpPr/>
          <p:nvPr/>
        </p:nvSpPr>
        <p:spPr>
          <a:xfrm>
            <a:off x="7164288" y="980728"/>
            <a:ext cx="17678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солёная</a:t>
            </a:r>
            <a:endParaRPr lang="ru-RU" sz="3600" dirty="0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7020272" y="1667798"/>
            <a:ext cx="21237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CYR"/>
                <a:ea typeface="Calibri" pitchFamily="34" charset="0"/>
                <a:cs typeface="Times New Roman" pitchFamily="18" charset="0"/>
              </a:rPr>
              <a:t>прозрачная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7164288" y="3797261"/>
            <a:ext cx="16916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CYR" charset="-52"/>
                <a:ea typeface="Calibri" pitchFamily="34" charset="0"/>
                <a:cs typeface="Times New Roman" pitchFamily="18" charset="0"/>
              </a:rPr>
              <a:t>белая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51520" y="4908158"/>
            <a:ext cx="30963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CYR" charset="-52"/>
                <a:ea typeface="Calibri" pitchFamily="34" charset="0"/>
                <a:cs typeface="Times New Roman" pitchFamily="18" charset="0"/>
              </a:rPr>
              <a:t>не прозрачная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251520" y="5484222"/>
            <a:ext cx="25922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CYR" charset="-52"/>
                <a:ea typeface="Calibri" pitchFamily="34" charset="0"/>
                <a:cs typeface="Times New Roman" pitchFamily="18" charset="0"/>
              </a:rPr>
              <a:t>имеет запах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data:image/jpeg;base64,/9j/4AAQSkZJRgABAQAAAQABAAD/2wCEAAkGBxISEBUQEhIVFRUWFhUVFRcVFxUWFhYVFRUWFxUVFRUYHSggGBolHRYVITEhJSkrLi4uFx8zODMtNygtLi0BCgoKDg0OGxAQGy0lICUtLS0tLS0tLS0tLS0rLS0vLS0tLS0tLS0tLS0tLS0tLS0tLS0tLS0tLS0tLS0tLS0tLf/AABEIAKgBLAMBEQACEQEDEQH/xAAcAAABBQEBAQAAAAAAAAAAAAAAAQIEBQYDBwj/xABKEAABAwIDBAYHBAcGAwkAAAABAAIDBBEFEiEGMUFRBxMiYXGRFDJSgZKhwRVCsdEjM0NicoLCJFNjorLwc5PSFjQ1RGSj4eLx/8QAGwEAAgMBAQEAAAAAAAAAAAAAAAECBAUDBgf/xAA/EQACAQMCAwQIBQMDAgcBAAAAAQIDBBESIQUTMUFRYZEGFCJScYGhsTJCwdHhFSMzJGLwNPElU1RygpKiFv/aAAwDAQACEQMRAD8A9KsrJ5TAWQGBbIHgLIALIALIDAWQGBMqBYCyAwFkBgLIDAtkBgMqADKmAuRABkTEGRGAF6tGBB1aeADq0CELE8AJlRgYZVHAwypYGFkgCyAwFkDwGVAYCyAwFkBgLIDAlkCwGVAYFsgMBZA8BlQGBLIDAtkBgVBMEACABIAQIEACABAAgAQAtkwHBqBChieBC5U8AODFGdSnTWZyS+LJRhKX4VkXIs+rxrh9L8VWPy3+xYjYXEukH9gyLPqelXD4/hbfwX74O8eEXD64XzEdYbyAqkvTCh+SlJ+X8nePA6j6yXkzi+rhG+Vg8XNH1XF+ltR/goPzf7HZcB75PyGDEYD+3j+Nn5qD9K7r/wBP9/2Jf0GPvPyJLACLg3HMEEKC9MqsXiVFeb/Yi+Bx99+QGJW6XplQf+Sm18Gn+xxlwSa/DNDTGVr2/pDw+vsqmH/u2/gp1OGXMPy5+AmVa8ZRmsxeUU2nF4YhahoBCFEYiQxEACAwCAwCAwCAwCBggAQAIFgExggWB6RPAIDAIAEACABAYBAYBAYBACgIEPATEcK+vhgbnmlZG3m9wb5X3qpcX9Cg9LeZd0Vl+S6fPBat7Cvcfgjt39EZXEOk7D47hrpJj/hsNvidYLNqcRvan+Kkorvm9/KOTWp8CS/yz8jO1vTAR+po/fI/6NH1VOdC+rf5bjHhFY+vUv07C1p9I5/54lPU9KeJP9RkMY/hc4/Mqr/Q7VvNSUpPxZZThHZIq5ttMVk/805v8DWN/AKzT4VYRaSpp/HIpVMJ4SK1+LV0nr1U55/pHD5Aqx6ta0/w04+SJKrLBFqIpDq+RzvFzj+JXWDj+WK8iLrS7xgoBa91J1Wg5ku8Y+jA4IVVsXMl3l/sbtNNQzsIe4wlwEkZN25SbFzeRG/TkqPELGld02mlq7H4klUb2Z78ypBcR5d4PFfPpU2lkm4bZMvt3tuMPLImRiWV4LrF2VrWXsCbAkkm9h3FavC+EeuJzlLEVt8WQWO0z1D0uf31Ibc43g/JwH4rbpcJuLV6rWu18en6/YjUt6NVYmvNGtwXbahqiGMmyPO5koyOJ5C+h9xK2KHF7qgsXlPK9+O6+a6ox7ngjxqov5GiLV6ClWp14KdNpp9qMOpTlTemSwxhapNEUNISGIgeAQGAQGAQGAQGAQGAQGAQGAQGAQGB9lHJLAWTyGAslkeAsjIYBGQwFk8iwFkshgLJhgMqMhgcApEcGc2w2kdTNEUDDLUPHZaBfKPad/8AKxLi8nc1Xb27wl+KX6L9Wbthw+nCHrFzsuxd55RX7O4jUvM07TI8+1IzTuAvoulOzlSjiCx938WXpcVovZPC+BFfs3VM307/AHAO/wBJKhKhV7gV7Rl+YgVVM5ujmOaeTgW/iuWJRe6O0Zxl+F5OZnAb3rpSoOpIhUqaTj6Q8DSyuRtIJ53K7rN7HOGSTUnTXQaHRdPVqbeWiLqyEqZXBpOYrpGlCPREHNvqTBJ2R4LJqNubLsNkc5dyiiTYgb2VNCye74FWZ4KaX24I7+IaAfmF4G7paalSPdJmhBaoHm/TB/4kP+BH/qkXpfR//o//AJP9CqzIxsWs2JMJIwdERlgkpNPY9ZqtsZ6WkoZg1srJGObKHXDyWZbFr+BtfeNVh8OU6VzWVKTi000vy756r9UFza0azamvg+7JsNn8ep62LrIHXt6zDo9h5Ob9dy9daXyrPl1Fpn3dj8YvtX1XaeYveHVLZ56x7yzLVdZQGFqQxtksjwFkZDAtkBgLIyGAsjIYESyGAsnkMBZIMAnkMD7JEwsgAIQIQBAC5UAJlQAWQAWTAVoTEMq5xHG6R25oJWVxm8dtbex+KXsr59vyRe4da+sV1Hs7TEUbS4unf68hzHub91vlr70+F2itreK7XuzvxS551bTH8MdkTGrRM3B0aUZFgJ4mPYWvaHNINwQCLWSaTW44ZUk4ng/UuzBkbJJDlDjla55tuuQNyq2ssp5PSXSUWs9xHlqiz1mPFjY3aRry14qzrjnGSvpbWV0EFYTqGH5fmourFDVOTHdVI/eA0b99ybcNFBV4yelDdJxWWS3Hd3LPa3Zaj0FldolCLb2BtLqDX9lSlBxe4otPoev7EVGbDqZ3s9Yz4ZDb5LxvE4abuou/D80advvEzfS9GPTIX86dvye/81p+j7/08l3Sf2RSq7SMY2QLbaOeQjNyotDUja4g3rMCgdxinynwIc38bLFovRxKa96P7Fqo9k/D7GVw6vlp5RPA8skbxG4j2XD7ze5a8oqSxL+U+9dzIqWVpayn2HueyO0AraVkxAY8ktey/wB9vrZeYtr4FXLLiSlVdtWftLo/eX79/wBDz/EOHOj7dP8AD9i6LVrtGSMLVEaEskMSyBhZMQWSALIALIALJgFkgHoJYBAYBA8AgMAgWAQGAQMWyYsDmhMTM7tfPdrIB992v8I1K8td/wCs4rGl+WC+r3f6HoLBer2c6/a9l89kVoXpjDwKCoiwOCAwc8QlywSO9mN58mlEtotkqUM1EvEwvRW3+01DvZiib5ucfoq1qvZNbjD3iid0n0bJZKOKwDpZhGSN+UuZe/O1z810qLMljrucLCTjTm+xYM9tjsAaVhqIX3YCAd4sToLt1uCdLjnuXKUZQ/E8r6lq3u4V3pxpf0K7DdnqqWEyRtFhp6zWuuRchocRfeuUIyb1R7DtWqwjiMn1K+WJzey8EEaG4tr3jgpOMZPuYoycV3j2DcuMcxmJVFNMa9Os/bOlLZHp3RtNfD8vsVDx8TWO+pXlOMxxc574r6Nmpa9CJ0ujWlfzjkHwub/1Kx6Pv2asfFfVFS5WJs82fJovQqJXR3gksFCS3GbzCHdZgdWz+7e149zmuPyusKutHEqUu9NFpvNFeGTFNkW00cVI1WCzP+zakxvLJIJYp43De03ykj3ErMr4je02+kk4v7otxl/bT+K8z0fYLbFtdHkks2oYP0jeDh/eM7uY4L01pcN/25vL7H3/AM/c87xGxVL+5T/C/p/BqyFcaMoYQkSwNSAEBgEBgEBgECwCAwCAwOskTwCAwCAwCAwKgMAgMAgMBZMMDgE3LSm2LTnYxmJy9ZVuPBjQ0eJ1P4Ly/AU6tSrcv8zf1f7G/wAS/tW1Oivi/kNAXpWYYtkh4HNCMiZXbUvy0U5/w3D4tPqudV+wzvaRzXj8TN9FMX/en83xt+Fl/wCpQttoIt8VeaiE6Q610ddROa3OY8zw3hfc0uPBoIBJ5AqUn7aIWkE6Es9r/QrcTmqptZp5CDrla4xRjwawg28SV069SajGH4UUrqOMntWPiST5kqaSIucjqyiZwcR/C94+V7JNIanI51dGWNLjYgak2AIHPsgNd5A9/BQcIo6RZCcy6qzpKT2e53jPBvujC4p6hh4TRu+JhH9K8rx2LVaGe5/c07GopNpEjpXZenpXey6VvxBh/pK58Af92rHwT+5C9WJHlcgPLivVRTfQpJpDrqINnoHRyespa6n9qB5HjkcB+AWBxb2K9Gp3SX3LdPei/iYGObRbso7lbVg2WwT+sbWQe3TSW8WgkLH4mtEqVTukvqWqUswkvgUFHWyQyMqIXZZGHM0j5gjiDuIWmu5/9vFEIyTWHun1PojA8WZUxMeCA50bJHN4tzg/K4cL9yv8PvVcRal+KLafjjtRhX1k7ee34X0ZYEK8yjgaQojwFkZDA1AYBAAgQIHgEBgcGpEhbJgGVAYHBqB4FyJhgMiAwJlSDAWTE0MqXZWE9yz+L1uVZVJeGPPYsWVPXXivEwdGcxfJ7b3H3bvoVw4JR5dpHx/7F3jE9Vxp91JEtarMsS6jgMDgUAUe3UlqGTvdG3zePyXG42psucPjmuiv6LIrUkr/AG6iQ+5oa36KdFewg4hLNZjqtokx+JhFxHTPJB3drMDf40YzUBPTafF/sZXpFYyKpDY5HSBwP6Jt7RZTYgubqb8t4U5SUep0tlOqs4MZlld6rHfC7lzJXN1oLrJFxW1R/lZKhgqR+xdbxLfry+a5+tUveJqxqvpE0FLTkU7nuJs4tAaeBBF7++4UlNSWV3lKalCtymsYWWPp8HdLD1jPWBIy8wOXepTtXNa4dSLu1Tnon0NB0YSm9Uw6fqT5OeD+K8rx+P8Ajb67r6I2eGqOZNdpddJURdQxkb2zjyMcn5KnwCEpXUox937NHTiDSw2eWQU7nOtY2JGtt1l6zW6MW2U6NB15qK6drO8uESF1mFuX9429ylZU1cvTqSfi8Z+BLiVKVo9SjJx8FnHxNn0WUj4awseWkSRuGhJ+neqHpZwupbWkasmn7S6Fbhl/C41win0zv8TMUeywcwudWQxkOewscHEjK4t1t4LVhQ1wjPvSfmskoQuKrfLpt7mk2CwxsFcz+0xy5w6MtYHA2cN+qxuPW7jZua7GmXqNrcwUnUg0sGPqaJ8RLbh2Ukdm/A23EBaPIlKKku3c6f025UdWDbYJjTqcYbVg9i8tJN3sL2lt/Akn3LLs5cq7qx+EvPZkLilzaThJbtfVHtoC9Ozyqi+groTyXNsm6M+4aICeCMgqU30QjoSOCMilSlHqjmWpkMMLJiwLZLIYCyMhgWyCQWTDA4NQPA7QC50TzhZY8GO2n28igBbDZ79wP3b/AFWXW4is6aW/j2FOd0m9NPfxOWxe2vXyej1FhIdY3bg8ez4rpZ3nMWmfUnQq61ubctWgWNI3KngWCvx+TLTvPcfwKwPSOeLeMPekvplmpwenquM9yMjQNtG3wv56rVtYaKEI+CKt5LXcTl4sk5V2bK2AypZHgUNTyJmX6SH2pWN9qVvya4/RVrp+yaHDI/3c+BI6NIrYbEfadK/zkdb5AKxTWIlW8earIWFuzY7VyHdFA1vn1Z+hUNWlyk+w7Ti3QpwXVv8AUk4sM7xI94GZ2RmZzW53DUsYDq5YvIr3TdXs7DbhVo2kVSXzKKukjiGZ5awE2LnaD5alQt6EqstKO1avojnqLTwZXBwAI5gkg+N+Cs3Nk6Uct5K1C9VWWFsQq9gOcN3XuB4cFUtqrhNZe3aal1QVajqx7SWwmG1UjIsjbDUnXevX2Sp1o4jNZ7u08VfWVVT1STS+Bc7A0MjJJnvYWXjDdfvESA5h3WI815X0noONKEsdJY80zZ4PXhKq4J52yaXajWjIsD+kj3i+/MPqvN8KuJ0LluHVxa+xuVbanXnFVOi38jHVWGNj0Lcxtr2srR3CwJK2U5y3Z1lXUdoLCOcVCwuBucvEd/jyU8PBy9bkaLZ7CwyeOob2Q1wBGbMC1xtcaAg3sq/ErytUs3b1HmPVeD/YqxtqTqOtFYbTzjtMDtBI2HEauA6Wnlc2+6z3ZwL/AMy9Jwy45llRf+1Ly2LPCbmNNypSfV5RN2ZqMlZA++6RvzNlDi8OZZVI+Bs3HtUpJdwbSw5KyoZymkt4F5I+RC6cNqcyzpS/2r7DtpaqUX4EmBvW4XK3jDUMeP52kfjZY17/AG+Ip+9HHkZd8lzUy9/7Z1bYiRMexoN17WBb8iF9A4TRt7q0hUa3xh/FbM87eWUYVG127osWbT1L2h3XO1AO9WvUqK6I8NXurmNRxcnsx1BtRPHURFz3OBflIJ0N1wubWkqTwixY3VZ1d5Nnob8eBYCwEnksVUMdTblcyxg6wzOeLubl8VCSSexxcnLqdLKIBZABZAYH5UieBwamPA9rUySieZ9Im1T2zmkaCI2gF7hpmvra/JYvEak5vlxeDPvNUvYizzGpxESSZtSAdw4BVoUNEMEIW3LhgkVdYLskY6xG4jeCNyhRjKDOdCnODaZ7bsDtD6bShzj+kZ2JO88He9b1vV1x36mnTepbmlsrOSWkz+2smWmd/vkvM+kEtVSjT8W/sv1Nrg0dMpT7kZnB8RinZeM7rAg6EeIXoKU4zgtJia1NtomTSNbbM5rbmwzEC55C+9SGlke1GAY5oQkCi2YzpTcBHA3957vhZb+pVbrokavDopSk13F/sTDlw6lH+Cx3xDN9VbS2MuuvbbPO56qR2JSmIlofLZxue0Gnsh3d3LGuqmYSbfeevtLaEYQTSyktzX1dJBN1bpBfqHF8evquJuT36gH3KpRva8YKEewjcWVHU5PtKDEXUxa5tQ9sgvcBxaCLbgMtty70lWzmCwVpypdJs5UWMwyOMUbhu+7fQbt+5SuOe4/3GSoQt0/7aINQ0i7AdQTcqpHGcmpnMMIjNp3N1zHzXVVd011DlZi9XQ1eyuJPfVZCdOodpwuMp+ijx+4nVoR1d8X8zD4XYUqEp1Y7ttrPcs9PoaLad1qKQjeHREfGAvM2P/Ux+D+xtZxNfMy1ZCZGEl2Vzxpfe2432+a9TRuY01vHJSrWk5vKlhHLC8PdGxkTpDI43GfTfqRfXTlxRKtGU9WnbuOfKcY4yXWB074YWxukMj2kl7rWzAuuNL8FW4hWp1aeFHB1tbepGTbllGY6Tm9ViFRKGNOdsUgJAP7NjT8wV19Hq79WhHuyvqyMo6aTkkZXDMetMzNG31m6jQjUWOi3riSnRlHHVP7HCjcyjNLvNj0gx5a2R/B4Y8eLo2Ejz/FZ3AqifD4eGV5NnobSquTjtWRmzDf7NVxHe6Jsv/LkaT8rqhxFt3FKfi15pmfXnmWplVicpZlAGkkY+KMlv+kNXp/R3iHKU6Uumc+ZyuqanTUu4vdm6gSU7Ty0Xr4SUopo+b8XpaLhtdo3F5cj4X3tlmjJ8MwCocTqOFHbvHwqmpVJZ7j3SmpI2gOa0ai9/FefcmzX0o6lIWBqAwLlQGBcqYYHSPa0FziABvJ0CTaSyyb23Y+J4cA5pBB1BG5Gc9CSw1k8/wBuNuOrvBTu7W5z+R5NWTdXrb0U/mzPuLlt6IHnUEJneXPJdffc3WVUquG5n1Kjj0J9XQRQROLWi7tLqtTrVKs1l9DjGrOpJZZkxSAG48lrOq2sGq6zaweh9EWLwU8skDxlMxBa8nS7R6p5K5aV0npZ3oVlnEj0Bu2VH1zoTJlLdMx9UkbwHKzC8pSk45Jxuabk4mV2px9tVSTPYewHmJp52Zcu83DyXmeIV3Wv4Y6Jfr/Br8OrNWlerjon9jzTZ7FvRqoPJJZ6rh+7z9y27epoeTEpvboeq1VPBUQ/pGMkjIzdsAt8dd3itTqWIyaex51iTKdspjwuap64fdhkzU7T++6Q2A37ijS29iys4zNIvaGrxiEC5parQXbmLJAeIz5Q0+K6cqa7Bcyl0Mrt5jj5C1s8D4H5JLNcWuBLrAZXNO7TebKrcwlKUcLp1LVnKNNS3znoXr+lKkggjhhhklcyNjBfKxnZaBvuTw5LvqSRXlRcjz2faKRz3SNyMJcXb7kEm6pep0299zT9eqqKitjnUYm54AfM88y0kX8Wn6eS7xoqKwopFadSUnltslUFPAbONnd5u/5HRcq0JpZz5E6bhnZeZZtqWRm40HALPcXJmhHKWBkMznXeXZb928n6LRtuDVa0dXReOxXuOLQoPRHd+BJpWOkNnuuAdwFrpX3Co2ai85zn6Ct+KzuU1jGDR4BE1tbERcZmyN7rdW4/QLI4lTdWxnPG8HHL8G8I6W8nTrKGfZll48fA0e1r7YfO7kIz5SsXmeHrN3BfH7M1KrwkeZT4s95uHee9et5K7UVHWljB1gxcg66qDpdwowlJZyi1w3E5pC97XxsYAdXm1zyA3nyUatjOUfwyfwR0pXUYbal5lh0i0DZqmBz3ODJKWP1bXuxzr7/Fql6OQguG3E8e1GfkngzrmpNXMaWdtyim2VpiWNYRG72i5xcTfTQm11ZjcTaeVk6ujBNb4OvSnBM19PUAExyU8YzNv2ZIczXX5XDh5dyocEknSqUu2M39SVac4Tbj0I3RvXulqXxO/aQSxg8TeNwHzsuvFYqFKMl2Ti/qEasqiafcd6qlMtMJGEB0T8wPc4DT5KdpSnC6lTezx9jvcX0KduqmNSbH4AfR5ZIJHAbntJ0BDl73h1TVS0vsPFcZxcQjVprtxgl4qOtjeGWdZpNxrYjUfgqPHb2nQpxi3u2LgdlUqSlLGyPcNn6nraSCT2o2H/KFlroXmiaQggNsgBwCAFuEZQHkW3O1r5pnRsB9HYbabnnn3hYV3X5z0xexm3NXm+zFlLhO29RTU8kAuWOByE3vGTvt3KcKs1T5aZ0jKShoTMnUVjzdxBPmoRpxWxKFGK2JWE43kcA8EA8VyuLTWvZOVez1LMWXeMVoc1oHHVUbelpbKVClhlE+qYDa4ur6pyLypSe6QjJtbgpuInFolSyO6u5FwTv43XKMVqOMYR19S6qG5MGaL26yZ508Wt/oVOL1cQb7or9f3PUW8tHC5yXa8fUweIMa2xz692pK9BQhKSy1hGdQ1S7Njc7J4NUYjE1tRJKynis1sDA5pk73v5efuXd31rTWJ1IrHey1GnKK9iLfiehU+zDWxCGOFsbBuAsPfzJ7yqkvSPh1LpUz8E2Dta0+qObtk5Qbxva0/vEkfIKvU9M7SKemMm/gl+ov6bUfakZCv6G555Xyy17bucT+qc6w4DV40A0WXL0vg9+U38/4L9O1cYpZLbDujOeAZW1dO4fvUbR82yAqS9M0ljk//r+CLsk3nLKiXoYlO6si/wCSR/WUU/S+lGKXJf8A9l+x0lbtvOSvm6FKn7tRAfESN/AFdo+l9s+tOX0I+ry7GV0nRJicZJY6A/wyO/qaF3j6T2T95fL+R+rSZW1mAVlMbz050+80h48bA3+S1+H8WsZzUo4b8SFxa3GhpN48BrJ+sbaM9o+rYX17ua9ZO4pVqEoppPHbtv2fUxKNOVGvFyWVnf8AUssJq2xAiXsuOUi+naF9438Vk8UUqlpRb65ee3s/g1rLlwuaqh+Hs8y3wSrElfEWkZc7gDuBuw3t7zZZtaza4NdTfcvpJM6Trp31NLsbNfj1K6Winiba7mC191w9p18l4Hh7SvKbff8AozfuMqOx5E2lu8xOAJa4tJB4jTQr31vSi3KcvwpPPlt9SjUU5xSh1yvvv9C8w7Z8BvWE34XNzr3D6rCndSmtKRoqlSoy1Pd/Q6xbNSSF3VAaDQX3+HL3r0Fh6QTp6adysx6Z7V8e8wb3hVKpmdDKfXHYaTaUjqcPmcNA2Vjr+DbA/NZfAIrHEKC8GvlkV29NxRm+3H1SKmurYrNflF2kFpNiWnmCNyhDXHozSlGnJrUi6xOqM9FSsH7TrDmPAZ7E+T1n8NoNV6829k4/VP8AYLiajLQl138ir2OwqCKZkwhLJGyaXzNe0Ne0EuF7Oa5rj7wrnFsu2kk87HG2jlvbBBLOrbVQk2yuI+CQtW5cS18QpVffpxfnFfsY8o/6CUF+Wf6ibd4X+jpagDRzRG/6Fd51NFOaTxsVeEzUqjpyRDp39THGxnZ6w5Xd9yAsW2t1ezk6rbxjBt3Vf1WK0Lqe/wCzuFtpqWOBjnOa1uhdqddVrJYWDGe+/eTyEYIhZICJiWIxwML3uAXC4uI0Y5fXuIzqKKPP6/bF7nksacvBZEqV1XevOPApScpPLZgZ6wzlkbQb8uXiqkaSopybKEKPJTk2XVLhgDbWBPEqlOu28lWVVt5OGKUkcbbusTwb396nQqTm9jpRnKTwjKVsHWG+5a1Oeg1KVTQcxTTEWzXAUuZTR05lLOcHObDszD7XNSjXxLwJQuNMvAgQCRhtfzVibhIszdOaNHQhz2Nj3ve8Bo4kuNgPMhZ1TEZOXYkZjp6q2IGp2k2SxFzI6KJkfUwNzmZzrdY+Rxc4Mbe/ZzEa77d6z7LidjCTuJtucttPcl0z8T1tK3lyY2/Z2s0uyWw8EADg27jvkfYyO7hwY3uHzWTxHjNavLEn8lsl+5oKFKgsQWX3m2hja0WAssGUnJ5ZylJyeWOLkiImdGBDXy2TURpHJ1QpqBJIaahGgeBDUJ6BpHN06koE0iDWwtkbZ7QV3pTlB5iztB4PPNptimEmSK7Xb7s0PvG4+O9emsOMzgtEnldz6HOta06u+MPvRbbH01QyFzKyQTi46sPbctbbW5dqbnhruVTiVajOopW8dHfh7ZJUbdwWJvJcGmgBa5sMYLTdpDGix0FxbwHkuEb+8UJU+bLTJYay8Nd25F21LKlpWUToqBlRG+K5ZmaW3bwvxsVSVxO2qRqJZw8jrylpwef4x0d1dMTJCRO25c4sFn6m+rNb/wAt16Shx6lcJxm3HPZnb/nxI0JxWF0KuCuaGOY9xFnEWGjmm2tweO5aFBOD1JZOtzGNXq/Iutnp4WvjyyvHVtv2zcyEtLSJDxGt9LagKVSUo5bitzhCkpNRTZO2oYJaCEg3Aqyy45SB3HxUPRaThfXEH+ak/oVeN08Sg13ow9ZRSROyyX7je4cNNQRv4L3PCaVjcU1UpRzjrnr5GHfzuqU9NR47sGkqKsnDoZNSWyysPfmDHW0/hXm3ZyfFLu3pR6qEkl8f5NGNyo0aNWb7Gv8AnkUkNfJ1wkvlHZFhxF9brY//AJqXqtSVbqoywl342yc1xj+7GFPo2k38yw2pGWrqxzzPHvDZVl2dXMeHVn7qi/k3Et28EnXp+Of1O1DjpqaPqHjM+MtLbDUtWnx+wXL1QeEZCdOxrc6X4WR207HOY17ZBZ7bWHeF5m359vL+3KLz1LU+KWFzHEnv2H0FCOw3wH4LaycGtthSEHPAgCAwY3a7Z/rpmuD3W+80m49wXB20HPWzOu6ihLC6ldno4f0eUuI3kNJ18VPmRWyQo2laa1Zweew4lFENLXO8ry0qFSo9zPdCpPqW2GYsx4c4EaDVU61tKLSZWq0JQaTRncTrjI8ngtGjRUI4L9GloiR45F1aOjiWNO8KtNMryyhlbEPWHvTpyfRkoSfRlW+IXVpSZZU2ano3w0S17HEaRNdJ7xZrfm4H3LM4vcOnayS/Nt+5o8MjrrZ7tz12vq2Rtu9wA3a9+4d68fRpTqSxBZZ6eEW+hD+0NL5JA32jFI1vxFtrLQlwq6jHU4PBPEemV5nVtVfiqTp4IuIvpBS0IWkT0lPlhoObqlSUBqAwyhS0slgQvCEmGGcXyqaiTUSHW4myIXe4DxXenbyqP2UdY08nOKqnkF46Wdw55C0HwzWutOHBLiSzgjKrRj1kcqipez9bBNGOb43Zfe4C3zSqcJuae7iThcUm8KSG9aCLg3HcqWlp4Z1lk4l+qng5Fvgz7FVLhZRCsvZNE16zehSKjHNlqOs/XwtLvbbdknxt1PgbhXrXiVzbf45bdz3XkwMVX9EoFzT1ThybLfyzt/Jer4b6VW8ZZvKLl/7X+j/c4Vo1WsU5YO42Vq48MfSlgfI2ZkjMjgQRn7RBdbgTvVy247Yf131uL00pRaeVjGY9yz2nOtTqTtIwe8l++SnxXBKp1FHmp5esjcWkBhcS3UA9m+li34VqejnFbWldSi6sVGS7Xjf5j4rDm28WvxJjsBw5z6QwyxSC1QDZzXNPahk11HMDVXal/SocdlWpzjiVLrlY2cdu4pxoOpZQhJdJMqm4FNnLRDKbEgERv1AOh3L274tYzo5lVglJe8u35mDOjXhL2YvZ9xqJ9lZampjc5jmNdBH1hc0gXDOrkYeIdYBfI63FqFvw2lCElKdOpNJJ741aov4ZPYU1i4qy7JJeeMFbUbOMo6wsjBy5Ab8wdx+XyW1DjEuI2in39V3NHk+NqpGk4TeVlYOWI1GR2blY+SqUKWuokYllRnU3itl1PYsQxmOCkFQ8/cBaOLiW3sFpVqsaKbkeuq1Y0qeWZrZHbxtRIYZw2N7j+i10cPZ8VXtrvm7S6lW3uVUeGbmyul7BQYo673W4BSl+Fnn7malc/Mx9Oxobq9t7m97XvdcYygor2jYy+48ngET4pWGIl7WOcJM1teAtxWM9cZxals3jBxWVNb7NmkwjCHvwiJ8MV5XOJfbRzm3IHiqlxVirtqT2RWulF1vBDMP2Lq5dXNEY/e3+SU76lH8O5DUuwtH9Hr2sc91QBlBPq6aC++65q+y8aSS37DA4TibpJRExjnOJNg3W9tdFq1rdRjqbLNxYaI6my2lqfunQjQg6EHvCpqnjdGcqTTIE9TY2AJXeFPKLMKWVueh9Drw70mX/AIbB/ncf6V5/0hWlU4fF/Y3eE0HHU/gelYTSNvJWS6luYR316tjR2i3k51jc8rBa/o3awVHWlu3g0LyppSguiW54fQdJmIOxlj3TO6t87IjTj9V1b35cob7QBHa3kr1VaKhNwXZsZ1OWuKl3ntOMMbHKQNAbEDlfevnHG7eNO7lo7cPzNe3bnAgGUncsnTjqdtOBpbzKeQOD5bGwU1HJ0UcoQTHknpHpQjp0KAaDk6ZTUCaiXOx2DMd/a5AHPJIjvqGAcQOZ5r1/BbePLdT5Iz76u88uPTtMd047Z1VM5tLSyGIZA+V7dHnOXNYxrt7R2SSRruXqIUkqTqvvwZEqn9zQY/or6Q6xtdDS1E76iGdwjcJSXuY5xs1zXuud9rjdYri3knJYR61tLg7Ij1kYyh1yWjcDzHK68zx21ilGtFY3wzS4fXlnly6dhnI3DfdedaZqJIsKKftBV6sNiM45RfQSrPlEpSRJikuuUonNokApZwhEZ9dGHZC4X5XXRUpuOcHVUpNZwSVxOYIAEAF0ZAxO2VTE+0sb2vMZdFJlIOU2zAOtuIs7zXsPR6VSkp05prUtSPP+klCXJhLGzeDE1EvWtfw7NvJb8J6KkJdzM3hC5VKsv9pstr2mqjpoI2teGRgl+awBygZV1vqiqv2JLv3LVxCpVhHRg8rqgY3udle3q32BBvZzTwXCClHG6yRhb1o4yexbH7eOqInvc0ZImNBJPac61ySu9biUaU1Bx3ZYnXnDbSyjPSbCX3dA+19TcLZbWnJlepVZT1SWxUYn0igyHqaZmS33wMxPErLlcNvbBfVrjbS/qPPR+61s7P8AN+S8/wCvvrg2fX+Ff+WzRUlNWRMbG10GVosOy7h7lUlOm3l5ODrcIb/DI6mWtH36f/Mo6qfiNT4U/wAsil2vxariopXF0Bu3LZly7taaD3q1Z04VK0VudI0+H1HinGWfgzzfo2pZfTmyNytMbXOvL2W6jLbXjqtvilSPIx39x2nShjFeMtPgmbjFtmTUSumdJCHONzlkACxqV3y46UmShT4aljly8mVGLbLvijL43RuII0D2uNr6kDirNG7jOWJZx8DncULSccUYSz8GaTo4Loopg8C5ex2ltQWm17eCyeMpVJwa7mW+F2sqcZKSa32yekYfjMQjMbtxvp3HeFLhXFpWVN05xbWcrB0uLOc5ZR53h2w9JBiIr3ymRkbg+KIMsS9vqGRxJBy6bgLkA9y2avpRCq8qi8+LRUt+FVIR0Z2L7FcYMshedOAHILztxOdxUdWfV/Q3KNsqcMHGOc81WcEScEdfSTzUeWiHLRzMx3qSiiaiMdOeaagh6CJPVW4rtGnklhIjR12u9dHRJLBrtm9pmRM6qQG19COF+BC0uH8R9Vi4Ti2s52M66sZTlqgVXSJglPiTRJFKxsoZkIkByPbcloJGrXAkkEX3lbVL0ltYxcJxk0/D+TIrcKrSkprZoy/R7sDDRVTaysqI3OjN4o4szmh24Oe5wF7cABv4ri+P2ufYUvL+Tv6jXezRt9qdpYpWdXFc8zuHuWTf30rvEVHEVvv1b+RftLN05apGTEqo6TQ0om0dQQQuNSGUOUMo01LUaLLnAzpwwyXE/VcpLY5tCT1oaZHE9mNpJ9wufqnClq0pdWx6MJNnzhV49M+u9LMhu5+Zuvqtvoy3ICwX06XD6dG3VHG2Pr2nO1unKpv0Po7CcRElPHJ7TQV8xuKGirKPidqtPE2ju6sC5qkc9Ajau5TdMNBDxHE+rEr/AO7je/4WErvRt9bjHvaXmzpoxDJ4hshOX+kwkkOkjEpN972Pa5x8bOd5r6JxejGk6VSGyT0/Jr+Cpa1FUjKE1nt3LFtCPad5rPdRluKhHZJeR2FP+8/4iubfghaY9yOZw9h3g679SnzJIe3cLHQsaCG3AO8AkA+KHNt5YYQCgZ7KlzZ949Q70JnshR1SHrOrp6k76ub4kaKXuI6KduulGPkcnRynfUSn+Yp4h7qJesQXSnHyGGjJ3yyH+YqWY9yJK8x0ivIT7NZxLj4kp6x+v1OzHkO+zY+/zS5jIu+q94v2dH7PzRrYvXa3eJ9nxewE+ZIi7ys/zF5sqGxue1oAzNB8S0//AGKzuJJyjGXc/uTo1ZVJYk8lxJUWKzlDJd0keWsU40gxgjMdmNyur9lbALUYqILdaD1Z0EgFwD7LwNx79x7k4Wzrf4+vd+xHBJp8Whfq2Vh8HBcp21WPWLI7Hd1S23rN8wufLl3BsQ5sQYN72+a7RoTfYJyRUS4uxzskZzu7twHNx3AeKuxtZRWqeyI5yNuQb3v+HuRhASG1NlydPJNNi+nFLlINTE9JJT0JCy2Oa9JoZ0a5RwSwSIX6rnJE8GiopdFnVIlGpHctIX8VVkjg0ZzaurLMNrZL6lhaD/H2fqtThtJTvqMfH7Bd+zT+R41TYFKaRtcMphMxg0JzNka0PGYW0BB0N+HgvpF5tBmTZv8AupHt+xsl6GPuuF8w4jHFzI3Ky9rPgWriqeDnpHMchoWDNbQVF6SsP/pqj/QVqWUMXFFf74/dHa5jpoP4GS6L8LD6Kvq3tacl2RkD9I1zYnl4/gc1494HJe245ViqEYvq5RS+OTFsKTlXUY9u3mPZYgEcdVjNGhKLjJxfVDrIIhZAAgAQAIAagAQAIAEAKgBEAKgiNjxBsUgJJuN9gdx0UalF1INGhYWNeq1UgtiVPjUZ3OVSNpNdhuepz7iIcSb7Q8115Eu4XqUzvBiLOfzXOVCRB2kiWKtjgQbOBFiDqCORC5cuUXldTnO2kuwoKrZeFz80T8n7jwXN9zhqB3EHxWpT4lUisVI58V1K6jplmSOB2bcP2kXxO/6V1/qFJ/lfkv3LHOoLs+gjcDYPXlae5gJPm4AD5pSvfcj5/wAEZXNL8sSzgaxjcrGho+Z73HiVSnKU3mTyVnCVR6mK6VRUTpyH3DHT96loDkvuGiXvRpDkvuOzJVFxHyX3EiOVc3EaovuOzZRzUNLJqizqycc1BwZPll7hs2gVCtHcoVoblu+S0ZPcqijmaRWjH2kjJ7fSH7GqT+9CP/dYtjhC/wDEafz+zOXEdoE93oz9noBEI8no8DnZQL+ktcxpLiPvBzXg87lem4hdzV0qXY4yZnWlNbS7con7HttRgcnFeI4g/wC/8jYq/iLayqEBlRM2NjnPcGgAm7iAN3MqUISnJKKyNLcwuJ45Smlqm+kRXdTzNaM7blxjdYAX1JK3qFpXVam9D2lF9PE7XlSm6LSkvMzXRrjLYYayCR7/ANOI+qjAu0lzZGySE7hYW8V6fi1DnUc+61JGHY1eXWjL/mxbMZYAcgB5LHZeqSc5OT7dxbIIChMAJQAIAVADHIAQIAc5AA1ACpgNKQAECZWYzAdHtBPA21PcbLtSaezNnhV/GjB0pvC6ooX1FjYm3jorSpmt67F9JCeld6OWHrj7GKKs9yOWNXsu8UVp7kuUSV+/AeMQI/8A1LkofrqfVId9pO5nzKXIRF3NN/kXkJ9onv8AMo5KF6xT9xC/aLu/zKOSiauoe6gOIu7/ADKXJQ/Wo+6hPTT/ALJT5SF6xD3RRWn/AGUuUhqvD3R7a89/mlyUSVeHujxiDuajyYk+bDuHDEH8/wAEcmPcGuD7B7cQf7R+X5KPJh3E0oPsJMOMzt9WRw8vyXOVtSfWIvV6MusS6wfaKpfI2J787XGxBDbjQm4IAKp3FlQjBzjHDXiV7jh9GMHOKw0W+2kebBakcc0VvdIwqpwvK4jT+D+zPK8UWEZqk2ooo8Egpog4zN1mGXc7rw8u6w8SBuHDLusvYXNpGo+Z2pNLu3Mq3r6Hpa7cjoukvqaYRQQkyZrky2yAW4Brrk3tyXn5cC5tbXVltjs6/VGhVu4t5iimqekGvk3yBo5RtDfnv+auQ4NaQ6Rz8dyu7iZAftDO++cl19De5uDv3q1G1pw/DsRdST6malo3g6NJHCwutBVYtdSq4NF/s66SOxLbZb5b79e7zVa7qqUNCZ0o02pamaIYk9ZehFvUdBiDkaUGR3pzktKGKK4paQyL6cUaQyL6ae5GkCcoDBAAgAQAjUAKgAQAqCOBrsvGx8dU02hYI0sUHGNh/lb+Smpz7Gw1NdpSYzh0DxeN3VOHs+qfFv1CsUa847SWRSqVOyTRnXUb2nWUEdw/NXlVg1+Eh6xXX5iV1kYAGQ355t/euWJM6K9qrtObpG8A4e8fkpYZJcQqjM/ingkuJVe5CGUowiX9TqdwdaUaUNcVn3C9eUaEdFxeXui+kHkloRJcYfuiiqPJGhEv6x/tFFYeSXLRJcbXujvTTyS5SOi45H3WOFeeSXJXeTXH4r8rFOIng1HIXeJ+kT/LD6kDEcSm3B2Ufu3B81Yo0Ka7DOveMXNxHQ3iPh+5Dir5A4Fz3EA3sXEjyViMIxeUkZUpykt2XTniRtm7t5soXFVJYClDfIsdEqTqlrSSoqELk6rHpJUdIOS5ubGoo7tgHJQcmSSHiMckmyQuVLIYFyoAUBACpAKmA7KgC3XEkCABAAgAQAIAEABQA10YKBYOb6RpTyGCO/CGFTVRojoRHfs+w8VNXEhcpHB+zQ4FSVyxcpHF+zJ4FS9aFyTk7Zp/NS9aQnSOTtnJFL1qJHlM5nZ+Xkn61EOUzmcDl9lS9ZgLlMYcGl9kpq4gHLY04TL7JT58BctjfsyT2Sjnw7xctifZsnslPnR7w5bAYbJ7JRzohy2PGGP9kqPPiPlMf9kE6EFL1jHQfKFZs+z2T5lDvJd41RRPhoMosG2HKy4SquW7Oijg7Np+5c9Q8DxCeSY8DhGeSWQwLkKQxchQAuQ8kALkPJACiM8kgHBh5IyA4R9yAFyHk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58" name="AutoShape 2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1484784"/>
            <a:ext cx="108585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2636912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5085184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2214546" y="1916832"/>
            <a:ext cx="6461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5</a:t>
            </a:r>
            <a:r>
              <a:rPr lang="ru-RU" sz="2400" dirty="0" smtClean="0"/>
              <a:t>  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39752" y="764704"/>
            <a:ext cx="49104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Критерии оценок</a:t>
            </a:r>
            <a:r>
              <a:rPr lang="ru-RU" sz="48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  <a:endParaRPr lang="ru-RU" sz="4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95736" y="2924944"/>
            <a:ext cx="6390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1-2</a:t>
            </a: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339752" y="4581128"/>
            <a:ext cx="6264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844824"/>
            <a:ext cx="15888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-       «5»</a:t>
            </a:r>
            <a:endParaRPr lang="ru-RU" sz="3200" dirty="0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861048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Прямоугольник 16"/>
          <p:cNvSpPr/>
          <p:nvPr/>
        </p:nvSpPr>
        <p:spPr>
          <a:xfrm>
            <a:off x="5724128" y="2996952"/>
            <a:ext cx="15888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-       «4»</a:t>
            </a:r>
            <a:endParaRPr lang="ru-RU" sz="3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123728" y="4149080"/>
            <a:ext cx="912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 3-5 </a:t>
            </a:r>
            <a:endParaRPr lang="ru-RU" sz="3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796136" y="4149080"/>
            <a:ext cx="15888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-       «3»</a:t>
            </a:r>
            <a:endParaRPr lang="ru-RU" sz="32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339752" y="5445224"/>
            <a:ext cx="10869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5</a:t>
            </a:r>
            <a:endParaRPr lang="ru-RU" sz="32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796136" y="5517232"/>
            <a:ext cx="18580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-       «2»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332656"/>
            <a:ext cx="3240360" cy="1511288"/>
          </a:xfrm>
        </p:spPr>
        <p:txBody>
          <a:bodyPr>
            <a:normAutofit fontScale="90000"/>
          </a:bodyPr>
          <a:lstStyle/>
          <a:p>
            <a:r>
              <a:rPr lang="ru-RU" sz="5300" dirty="0" smtClean="0">
                <a:solidFill>
                  <a:schemeClr val="tx2"/>
                </a:solidFill>
              </a:rPr>
              <a:t>Домашнее</a:t>
            </a:r>
            <a:br>
              <a:rPr lang="ru-RU" sz="5300" dirty="0" smtClean="0">
                <a:solidFill>
                  <a:schemeClr val="tx2"/>
                </a:solidFill>
              </a:rPr>
            </a:br>
            <a:r>
              <a:rPr lang="ru-RU" sz="5300" dirty="0" smtClean="0">
                <a:solidFill>
                  <a:schemeClr val="tx2"/>
                </a:solidFill>
              </a:rPr>
              <a:t> задание:</a:t>
            </a: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7" name="Picture 2" descr="C:\Users\user\Pictures\water-liv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5076056" cy="30001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364088" y="1700808"/>
            <a:ext cx="24837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CYR" charset="-52"/>
                <a:ea typeface="Calibri" pitchFamily="34" charset="0"/>
                <a:cs typeface="Times New Roman" pitchFamily="18" charset="0"/>
              </a:rPr>
              <a:t>(на выбор)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3017277"/>
            <a:ext cx="750494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CYR" charset="-52"/>
                <a:ea typeface="Calibri" pitchFamily="34" charset="0"/>
                <a:cs typeface="Times New Roman" pitchFamily="18" charset="0"/>
              </a:rPr>
              <a:t>Сочинить: историю о путешествии</a:t>
            </a:r>
          </a:p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CYR" charset="-52"/>
                <a:ea typeface="Calibri" pitchFamily="34" charset="0"/>
                <a:cs typeface="Times New Roman" pitchFamily="18" charset="0"/>
              </a:rPr>
              <a:t> воды или рассказ об использовании</a:t>
            </a:r>
          </a:p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CYR" charset="-52"/>
                <a:ea typeface="Calibri" pitchFamily="34" charset="0"/>
                <a:cs typeface="Times New Roman" pitchFamily="18" charset="0"/>
              </a:rPr>
              <a:t> свойств воды в быту.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4653136"/>
            <a:ext cx="80525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CYR" charset="-52"/>
                <a:ea typeface="Calibri" pitchFamily="34" charset="0"/>
                <a:cs typeface="Times New Roman" pitchFamily="18" charset="0"/>
              </a:rPr>
              <a:t>2. Провести опыт и рассказать,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CYR" charset="-52"/>
                <a:ea typeface="Calibri" pitchFamily="34" charset="0"/>
                <a:cs typeface="Times New Roman" pitchFamily="18" charset="0"/>
              </a:rPr>
              <a:t> что происходит с водой при замерзании.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5877272"/>
            <a:ext cx="63001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CYR" charset="-52"/>
                <a:ea typeface="Calibri" pitchFamily="34" charset="0"/>
                <a:cs typeface="Times New Roman" pitchFamily="18" charset="0"/>
              </a:rPr>
              <a:t>3. Сделать задание: стр. 54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data:image/jpeg;base64,/9j/4AAQSkZJRgABAQAAAQABAAD/2wCEAAkGBxISEBUQEhIVFRUWFhUVFRcVFxUWFhYVFRUWFxUVFRUYHSggGBolHRYVITEhJSkrLi4uFx8zODMtNygtLi0BCgoKDg0OGxAQGy0lICUtLS0tLS0tLS0tLS0rLS0vLS0tLS0tLS0tLS0tLS0tLS0tLS0tLS0tLS0tLS0tLS0tLf/AABEIAKgBLAMBEQACEQEDEQH/xAAcAAABBQEBAQAAAAAAAAAAAAAAAQIEBQYDBwj/xABKEAABAwIDBAYHBAcGAwkAAAABAAIDBBEFEiEGMUFRBxMiYXGRFDJSgZKhwRVCsdEjM0NicoLCJFNjorLwc5PSFjQ1RGSj4eLx/8QAGwEAAgMBAQEAAAAAAAAAAAAAAAECBAUDBgf/xAA/EQACAQMCAwQIBQMDAgcBAAAAAQIDBBESIQUTMUFRYZEGFCJScYGhsTJCwdHhFSMzJGLwNPElU1RygpKiFv/aAAwDAQACEQMRAD8A9KsrJ5TAWQGBbIHgLIALIALIDAWQGBMqBYCyAwFkBgLIDAtkBgMqADKmAuRABkTEGRGAF6tGBB1aeADq0CELE8AJlRgYZVHAwypYGFkgCyAwFkDwGVAYCyAwFkBgLIDAlkCwGVAYFsgMBZA8BlQGBLIDAtkBgVBMEACABIAQIEACABAAgAQAtkwHBqBChieBC5U8AODFGdSnTWZyS+LJRhKX4VkXIs+rxrh9L8VWPy3+xYjYXEukH9gyLPqelXD4/hbfwX74O8eEXD64XzEdYbyAqkvTCh+SlJ+X8nePA6j6yXkzi+rhG+Vg8XNH1XF+ltR/goPzf7HZcB75PyGDEYD+3j+Nn5qD9K7r/wBP9/2Jf0GPvPyJLACLg3HMEEKC9MqsXiVFeb/Yi+Bx99+QGJW6XplQf+Sm18Gn+xxlwSa/DNDTGVr2/pDw+vsqmH/u2/gp1OGXMPy5+AmVa8ZRmsxeUU2nF4YhahoBCFEYiQxEACAwCAwCAwCAwCBggAQAIFgExggWB6RPAIDAIAEACABAYBAYBAYBACgIEPATEcK+vhgbnmlZG3m9wb5X3qpcX9Cg9LeZd0Vl+S6fPBat7Cvcfgjt39EZXEOk7D47hrpJj/hsNvidYLNqcRvan+Kkorvm9/KOTWp8CS/yz8jO1vTAR+po/fI/6NH1VOdC+rf5bjHhFY+vUv07C1p9I5/54lPU9KeJP9RkMY/hc4/Mqr/Q7VvNSUpPxZZThHZIq5ttMVk/805v8DWN/AKzT4VYRaSpp/HIpVMJ4SK1+LV0nr1U55/pHD5Aqx6ta0/w04+SJKrLBFqIpDq+RzvFzj+JXWDj+WK8iLrS7xgoBa91J1Wg5ku8Y+jA4IVVsXMl3l/sbtNNQzsIe4wlwEkZN25SbFzeRG/TkqPELGld02mlq7H4klUb2Z78ypBcR5d4PFfPpU2lkm4bZMvt3tuMPLImRiWV4LrF2VrWXsCbAkkm9h3FavC+EeuJzlLEVt8WQWO0z1D0uf31Ibc43g/JwH4rbpcJuLV6rWu18en6/YjUt6NVYmvNGtwXbahqiGMmyPO5koyOJ5C+h9xK2KHF7qgsXlPK9+O6+a6ox7ngjxqov5GiLV6ClWp14KdNpp9qMOpTlTemSwxhapNEUNISGIgeAQGAQGAQGAQGAQGAQGAQGAQGAQGB9lHJLAWTyGAslkeAsjIYBGQwFk8iwFkshgLJhgMqMhgcApEcGc2w2kdTNEUDDLUPHZaBfKPad/8AKxLi8nc1Xb27wl+KX6L9Wbthw+nCHrFzsuxd55RX7O4jUvM07TI8+1IzTuAvoulOzlSjiCx938WXpcVovZPC+BFfs3VM307/AHAO/wBJKhKhV7gV7Rl+YgVVM5ujmOaeTgW/iuWJRe6O0Zxl+F5OZnAb3rpSoOpIhUqaTj6Q8DSyuRtIJ53K7rN7HOGSTUnTXQaHRdPVqbeWiLqyEqZXBpOYrpGlCPREHNvqTBJ2R4LJqNubLsNkc5dyiiTYgb2VNCye74FWZ4KaX24I7+IaAfmF4G7paalSPdJmhBaoHm/TB/4kP+BH/qkXpfR//o//AJP9CqzIxsWs2JMJIwdERlgkpNPY9ZqtsZ6WkoZg1srJGObKHXDyWZbFr+BtfeNVh8OU6VzWVKTi000vy756r9UFza0azamvg+7JsNn8ep62LrIHXt6zDo9h5Ob9dy9daXyrPl1Fpn3dj8YvtX1XaeYveHVLZ56x7yzLVdZQGFqQxtksjwFkZDAtkBgLIyGAsjIYESyGAsnkMBZIMAnkMD7JEwsgAIQIQBAC5UAJlQAWQAWTAVoTEMq5xHG6R25oJWVxm8dtbex+KXsr59vyRe4da+sV1Hs7TEUbS4unf68hzHub91vlr70+F2itreK7XuzvxS551bTH8MdkTGrRM3B0aUZFgJ4mPYWvaHNINwQCLWSaTW44ZUk4ng/UuzBkbJJDlDjla55tuuQNyq2ssp5PSXSUWs9xHlqiz1mPFjY3aRry14qzrjnGSvpbWV0EFYTqGH5fmourFDVOTHdVI/eA0b99ybcNFBV4yelDdJxWWS3Hd3LPa3Zaj0FldolCLb2BtLqDX9lSlBxe4otPoev7EVGbDqZ3s9Yz4ZDb5LxvE4abuou/D80advvEzfS9GPTIX86dvye/81p+j7/08l3Sf2RSq7SMY2QLbaOeQjNyotDUja4g3rMCgdxinynwIc38bLFovRxKa96P7Fqo9k/D7GVw6vlp5RPA8skbxG4j2XD7ze5a8oqSxL+U+9dzIqWVpayn2HueyO0AraVkxAY8ktey/wB9vrZeYtr4FXLLiSlVdtWftLo/eX79/wBDz/EOHOj7dP8AD9i6LVrtGSMLVEaEskMSyBhZMQWSALIALIALJgFkgHoJYBAYBA8AgMAgWAQGAQMWyYsDmhMTM7tfPdrIB992v8I1K8td/wCs4rGl+WC+r3f6HoLBer2c6/a9l89kVoXpjDwKCoiwOCAwc8QlywSO9mN58mlEtotkqUM1EvEwvRW3+01DvZiib5ucfoq1qvZNbjD3iid0n0bJZKOKwDpZhGSN+UuZe/O1z810qLMljrucLCTjTm+xYM9tjsAaVhqIX3YCAd4sToLt1uCdLjnuXKUZQ/E8r6lq3u4V3pxpf0K7DdnqqWEyRtFhp6zWuuRchocRfeuUIyb1R7DtWqwjiMn1K+WJzey8EEaG4tr3jgpOMZPuYoycV3j2DcuMcxmJVFNMa9Os/bOlLZHp3RtNfD8vsVDx8TWO+pXlOMxxc574r6Nmpa9CJ0ujWlfzjkHwub/1Kx6Pv2asfFfVFS5WJs82fJovQqJXR3gksFCS3GbzCHdZgdWz+7e149zmuPyusKutHEqUu9NFpvNFeGTFNkW00cVI1WCzP+zakxvLJIJYp43De03ykj3ErMr4je02+kk4v7otxl/bT+K8z0fYLbFtdHkks2oYP0jeDh/eM7uY4L01pcN/25vL7H3/AM/c87xGxVL+5T/C/p/BqyFcaMoYQkSwNSAEBgEBgEBgECwCAwCAwOskTwCAwCAwCAwKgMAgMAgMBZMMDgE3LSm2LTnYxmJy9ZVuPBjQ0eJ1P4Ly/AU6tSrcv8zf1f7G/wAS/tW1Oivi/kNAXpWYYtkh4HNCMiZXbUvy0U5/w3D4tPqudV+wzvaRzXj8TN9FMX/en83xt+Fl/wCpQttoIt8VeaiE6Q610ddROa3OY8zw3hfc0uPBoIBJ5AqUn7aIWkE6Es9r/QrcTmqptZp5CDrla4xRjwawg28SV069SajGH4UUrqOMntWPiST5kqaSIucjqyiZwcR/C94+V7JNIanI51dGWNLjYgak2AIHPsgNd5A9/BQcIo6RZCcy6qzpKT2e53jPBvujC4p6hh4TRu+JhH9K8rx2LVaGe5/c07GopNpEjpXZenpXey6VvxBh/pK58Af92rHwT+5C9WJHlcgPLivVRTfQpJpDrqINnoHRyespa6n9qB5HjkcB+AWBxb2K9Gp3SX3LdPei/iYGObRbso7lbVg2WwT+sbWQe3TSW8WgkLH4mtEqVTukvqWqUswkvgUFHWyQyMqIXZZGHM0j5gjiDuIWmu5/9vFEIyTWHun1PojA8WZUxMeCA50bJHN4tzg/K4cL9yv8PvVcRal+KLafjjtRhX1k7ee34X0ZYEK8yjgaQojwFkZDA1AYBAAgQIHgEBgcGpEhbJgGVAYHBqB4FyJhgMiAwJlSDAWTE0MqXZWE9yz+L1uVZVJeGPPYsWVPXXivEwdGcxfJ7b3H3bvoVw4JR5dpHx/7F3jE9Vxp91JEtarMsS6jgMDgUAUe3UlqGTvdG3zePyXG42psucPjmuiv6LIrUkr/AG6iQ+5oa36KdFewg4hLNZjqtokx+JhFxHTPJB3drMDf40YzUBPTafF/sZXpFYyKpDY5HSBwP6Jt7RZTYgubqb8t4U5SUep0tlOqs4MZlld6rHfC7lzJXN1oLrJFxW1R/lZKhgqR+xdbxLfry+a5+tUveJqxqvpE0FLTkU7nuJs4tAaeBBF7++4UlNSWV3lKalCtymsYWWPp8HdLD1jPWBIy8wOXepTtXNa4dSLu1Tnon0NB0YSm9Uw6fqT5OeD+K8rx+P8Ajb67r6I2eGqOZNdpddJURdQxkb2zjyMcn5KnwCEpXUox937NHTiDSw2eWQU7nOtY2JGtt1l6zW6MW2U6NB15qK6drO8uESF1mFuX9429ylZU1cvTqSfi8Z+BLiVKVo9SjJx8FnHxNn0WUj4awseWkSRuGhJ+neqHpZwupbWkasmn7S6Fbhl/C41win0zv8TMUeywcwudWQxkOewscHEjK4t1t4LVhQ1wjPvSfmskoQuKrfLpt7mk2CwxsFcz+0xy5w6MtYHA2cN+qxuPW7jZua7GmXqNrcwUnUg0sGPqaJ8RLbh2Ukdm/A23EBaPIlKKku3c6f025UdWDbYJjTqcYbVg9i8tJN3sL2lt/Akn3LLs5cq7qx+EvPZkLilzaThJbtfVHtoC9Ozyqi+groTyXNsm6M+4aICeCMgqU30QjoSOCMilSlHqjmWpkMMLJiwLZLIYCyMhgWyCQWTDA4NQPA7QC50TzhZY8GO2n28igBbDZ79wP3b/AFWXW4is6aW/j2FOd0m9NPfxOWxe2vXyej1FhIdY3bg8ez4rpZ3nMWmfUnQq61ubctWgWNI3KngWCvx+TLTvPcfwKwPSOeLeMPekvplmpwenquM9yMjQNtG3wv56rVtYaKEI+CKt5LXcTl4sk5V2bK2AypZHgUNTyJmX6SH2pWN9qVvya4/RVrp+yaHDI/3c+BI6NIrYbEfadK/zkdb5AKxTWIlW8earIWFuzY7VyHdFA1vn1Z+hUNWlyk+w7Ti3QpwXVv8AUk4sM7xI94GZ2RmZzW53DUsYDq5YvIr3TdXs7DbhVo2kVSXzKKukjiGZ5awE2LnaD5alQt6EqstKO1avojnqLTwZXBwAI5gkg+N+Cs3Nk6Uct5K1C9VWWFsQq9gOcN3XuB4cFUtqrhNZe3aal1QVajqx7SWwmG1UjIsjbDUnXevX2Sp1o4jNZ7u08VfWVVT1STS+Bc7A0MjJJnvYWXjDdfvESA5h3WI815X0noONKEsdJY80zZ4PXhKq4J52yaXajWjIsD+kj3i+/MPqvN8KuJ0LluHVxa+xuVbanXnFVOi38jHVWGNj0Lcxtr2srR3CwJK2U5y3Z1lXUdoLCOcVCwuBucvEd/jyU8PBy9bkaLZ7CwyeOob2Q1wBGbMC1xtcaAg3sq/ErytUs3b1HmPVeD/YqxtqTqOtFYbTzjtMDtBI2HEauA6Wnlc2+6z3ZwL/AMy9Jwy45llRf+1Ly2LPCbmNNypSfV5RN2ZqMlZA++6RvzNlDi8OZZVI+Bs3HtUpJdwbSw5KyoZymkt4F5I+RC6cNqcyzpS/2r7DtpaqUX4EmBvW4XK3jDUMeP52kfjZY17/AG+Ip+9HHkZd8lzUy9/7Z1bYiRMexoN17WBb8iF9A4TRt7q0hUa3xh/FbM87eWUYVG127osWbT1L2h3XO1AO9WvUqK6I8NXurmNRxcnsx1BtRPHURFz3OBflIJ0N1wubWkqTwixY3VZ1d5Nnob8eBYCwEnksVUMdTblcyxg6wzOeLubl8VCSSexxcnLqdLKIBZABZAYH5UieBwamPA9rUySieZ9Im1T2zmkaCI2gF7hpmvra/JYvEak5vlxeDPvNUvYizzGpxESSZtSAdw4BVoUNEMEIW3LhgkVdYLskY6xG4jeCNyhRjKDOdCnODaZ7bsDtD6bShzj+kZ2JO88He9b1vV1x36mnTepbmlsrOSWkz+2smWmd/vkvM+kEtVSjT8W/sv1Nrg0dMpT7kZnB8RinZeM7rAg6EeIXoKU4zgtJia1NtomTSNbbM5rbmwzEC55C+9SGlke1GAY5oQkCi2YzpTcBHA3957vhZb+pVbrokavDopSk13F/sTDlw6lH+Cx3xDN9VbS2MuuvbbPO56qR2JSmIlofLZxue0Gnsh3d3LGuqmYSbfeevtLaEYQTSyktzX1dJBN1bpBfqHF8evquJuT36gH3KpRva8YKEewjcWVHU5PtKDEXUxa5tQ9sgvcBxaCLbgMtty70lWzmCwVpypdJs5UWMwyOMUbhu+7fQbt+5SuOe4/3GSoQt0/7aINQ0i7AdQTcqpHGcmpnMMIjNp3N1zHzXVVd011DlZi9XQ1eyuJPfVZCdOodpwuMp+ijx+4nVoR1d8X8zD4XYUqEp1Y7ttrPcs9PoaLad1qKQjeHREfGAvM2P/Ux+D+xtZxNfMy1ZCZGEl2Vzxpfe2432+a9TRuY01vHJSrWk5vKlhHLC8PdGxkTpDI43GfTfqRfXTlxRKtGU9WnbuOfKcY4yXWB074YWxukMj2kl7rWzAuuNL8FW4hWp1aeFHB1tbepGTbllGY6Tm9ViFRKGNOdsUgJAP7NjT8wV19Hq79WhHuyvqyMo6aTkkZXDMetMzNG31m6jQjUWOi3riSnRlHHVP7HCjcyjNLvNj0gx5a2R/B4Y8eLo2Ejz/FZ3AqifD4eGV5NnobSquTjtWRmzDf7NVxHe6Jsv/LkaT8rqhxFt3FKfi15pmfXnmWplVicpZlAGkkY+KMlv+kNXp/R3iHKU6Uumc+ZyuqanTUu4vdm6gSU7Ty0Xr4SUopo+b8XpaLhtdo3F5cj4X3tlmjJ8MwCocTqOFHbvHwqmpVJZ7j3SmpI2gOa0ai9/FefcmzX0o6lIWBqAwLlQGBcqYYHSPa0FziABvJ0CTaSyyb23Y+J4cA5pBB1BG5Gc9CSw1k8/wBuNuOrvBTu7W5z+R5NWTdXrb0U/mzPuLlt6IHnUEJneXPJdffc3WVUquG5n1Kjj0J9XQRQROLWi7tLqtTrVKs1l9DjGrOpJZZkxSAG48lrOq2sGq6zaweh9EWLwU8skDxlMxBa8nS7R6p5K5aV0npZ3oVlnEj0Bu2VH1zoTJlLdMx9UkbwHKzC8pSk45Jxuabk4mV2px9tVSTPYewHmJp52Zcu83DyXmeIV3Wv4Y6Jfr/Br8OrNWlerjon9jzTZ7FvRqoPJJZ6rh+7z9y27epoeTEpvboeq1VPBUQ/pGMkjIzdsAt8dd3itTqWIyaex51iTKdspjwuap64fdhkzU7T++6Q2A37ijS29iys4zNIvaGrxiEC5parQXbmLJAeIz5Q0+K6cqa7Bcyl0Mrt5jj5C1s8D4H5JLNcWuBLrAZXNO7TebKrcwlKUcLp1LVnKNNS3znoXr+lKkggjhhhklcyNjBfKxnZaBvuTw5LvqSRXlRcjz2faKRz3SNyMJcXb7kEm6pep0299zT9eqqKitjnUYm54AfM88y0kX8Wn6eS7xoqKwopFadSUnltslUFPAbONnd5u/5HRcq0JpZz5E6bhnZeZZtqWRm40HALPcXJmhHKWBkMznXeXZb928n6LRtuDVa0dXReOxXuOLQoPRHd+BJpWOkNnuuAdwFrpX3Co2ai85zn6Ct+KzuU1jGDR4BE1tbERcZmyN7rdW4/QLI4lTdWxnPG8HHL8G8I6W8nTrKGfZll48fA0e1r7YfO7kIz5SsXmeHrN3BfH7M1KrwkeZT4s95uHee9et5K7UVHWljB1gxcg66qDpdwowlJZyi1w3E5pC97XxsYAdXm1zyA3nyUatjOUfwyfwR0pXUYbal5lh0i0DZqmBz3ODJKWP1bXuxzr7/Fql6OQguG3E8e1GfkngzrmpNXMaWdtyim2VpiWNYRG72i5xcTfTQm11ZjcTaeVk6ujBNb4OvSnBM19PUAExyU8YzNv2ZIczXX5XDh5dyocEknSqUu2M39SVac4Tbj0I3RvXulqXxO/aQSxg8TeNwHzsuvFYqFKMl2Ti/qEasqiafcd6qlMtMJGEB0T8wPc4DT5KdpSnC6lTezx9jvcX0KduqmNSbH4AfR5ZIJHAbntJ0BDl73h1TVS0vsPFcZxcQjVprtxgl4qOtjeGWdZpNxrYjUfgqPHb2nQpxi3u2LgdlUqSlLGyPcNn6nraSCT2o2H/KFlroXmiaQggNsgBwCAFuEZQHkW3O1r5pnRsB9HYbabnnn3hYV3X5z0xexm3NXm+zFlLhO29RTU8kAuWOByE3vGTvt3KcKs1T5aZ0jKShoTMnUVjzdxBPmoRpxWxKFGK2JWE43kcA8EA8VyuLTWvZOVez1LMWXeMVoc1oHHVUbelpbKVClhlE+qYDa4ur6pyLypSe6QjJtbgpuInFolSyO6u5FwTv43XKMVqOMYR19S6qG5MGaL26yZ508Wt/oVOL1cQb7or9f3PUW8tHC5yXa8fUweIMa2xz692pK9BQhKSy1hGdQ1S7Njc7J4NUYjE1tRJKynis1sDA5pk73v5efuXd31rTWJ1IrHey1GnKK9iLfiehU+zDWxCGOFsbBuAsPfzJ7yqkvSPh1LpUz8E2Dta0+qObtk5Qbxva0/vEkfIKvU9M7SKemMm/gl+ov6bUfakZCv6G555Xyy17bucT+qc6w4DV40A0WXL0vg9+U38/4L9O1cYpZLbDujOeAZW1dO4fvUbR82yAqS9M0ljk//r+CLsk3nLKiXoYlO6si/wCSR/WUU/S+lGKXJf8A9l+x0lbtvOSvm6FKn7tRAfESN/AFdo+l9s+tOX0I+ry7GV0nRJicZJY6A/wyO/qaF3j6T2T95fL+R+rSZW1mAVlMbz050+80h48bA3+S1+H8WsZzUo4b8SFxa3GhpN48BrJ+sbaM9o+rYX17ua9ZO4pVqEoppPHbtv2fUxKNOVGvFyWVnf8AUssJq2xAiXsuOUi+naF9438Vk8UUqlpRb65ee3s/g1rLlwuaqh+Hs8y3wSrElfEWkZc7gDuBuw3t7zZZtaza4NdTfcvpJM6Trp31NLsbNfj1K6Winiba7mC191w9p18l4Hh7SvKbff8AozfuMqOx5E2lu8xOAJa4tJB4jTQr31vSi3KcvwpPPlt9SjUU5xSh1yvvv9C8w7Z8BvWE34XNzr3D6rCndSmtKRoqlSoy1Pd/Q6xbNSSF3VAaDQX3+HL3r0Fh6QTp6adysx6Z7V8e8wb3hVKpmdDKfXHYaTaUjqcPmcNA2Vjr+DbA/NZfAIrHEKC8GvlkV29NxRm+3H1SKmurYrNflF2kFpNiWnmCNyhDXHozSlGnJrUi6xOqM9FSsH7TrDmPAZ7E+T1n8NoNV6829k4/VP8AYLiajLQl138ir2OwqCKZkwhLJGyaXzNe0Ne0EuF7Oa5rj7wrnFsu2kk87HG2jlvbBBLOrbVQk2yuI+CQtW5cS18QpVffpxfnFfsY8o/6CUF+Wf6ibd4X+jpagDRzRG/6Fd51NFOaTxsVeEzUqjpyRDp39THGxnZ6w5Xd9yAsW2t1ezk6rbxjBt3Vf1WK0Lqe/wCzuFtpqWOBjnOa1uhdqddVrJYWDGe+/eTyEYIhZICJiWIxwML3uAXC4uI0Y5fXuIzqKKPP6/bF7nksacvBZEqV1XevOPApScpPLZgZ6wzlkbQb8uXiqkaSopybKEKPJTk2XVLhgDbWBPEqlOu28lWVVt5OGKUkcbbusTwb396nQqTm9jpRnKTwjKVsHWG+5a1Oeg1KVTQcxTTEWzXAUuZTR05lLOcHObDszD7XNSjXxLwJQuNMvAgQCRhtfzVibhIszdOaNHQhz2Nj3ve8Bo4kuNgPMhZ1TEZOXYkZjp6q2IGp2k2SxFzI6KJkfUwNzmZzrdY+Rxc4Mbe/ZzEa77d6z7LidjCTuJtucttPcl0z8T1tK3lyY2/Z2s0uyWw8EADg27jvkfYyO7hwY3uHzWTxHjNavLEn8lsl+5oKFKgsQWX3m2hja0WAssGUnJ5ZylJyeWOLkiImdGBDXy2TURpHJ1QpqBJIaahGgeBDUJ6BpHN06koE0iDWwtkbZ7QV3pTlB5iztB4PPNptimEmSK7Xb7s0PvG4+O9emsOMzgtEnldz6HOta06u+MPvRbbH01QyFzKyQTi46sPbctbbW5dqbnhruVTiVajOopW8dHfh7ZJUbdwWJvJcGmgBa5sMYLTdpDGix0FxbwHkuEb+8UJU+bLTJYay8Nd25F21LKlpWUToqBlRG+K5ZmaW3bwvxsVSVxO2qRqJZw8jrylpwef4x0d1dMTJCRO25c4sFn6m+rNb/wAt16Shx6lcJxm3HPZnb/nxI0JxWF0KuCuaGOY9xFnEWGjmm2tweO5aFBOD1JZOtzGNXq/Iutnp4WvjyyvHVtv2zcyEtLSJDxGt9LagKVSUo5bitzhCkpNRTZO2oYJaCEg3Aqyy45SB3HxUPRaThfXEH+ak/oVeN08Sg13ow9ZRSROyyX7je4cNNQRv4L3PCaVjcU1UpRzjrnr5GHfzuqU9NR47sGkqKsnDoZNSWyysPfmDHW0/hXm3ZyfFLu3pR6qEkl8f5NGNyo0aNWb7Gv8AnkUkNfJ1wkvlHZFhxF9brY//AJqXqtSVbqoywl342yc1xj+7GFPo2k38yw2pGWrqxzzPHvDZVl2dXMeHVn7qi/k3Et28EnXp+Of1O1DjpqaPqHjM+MtLbDUtWnx+wXL1QeEZCdOxrc6X4WR207HOY17ZBZ7bWHeF5m359vL+3KLz1LU+KWFzHEnv2H0FCOw3wH4LaycGtthSEHPAgCAwY3a7Z/rpmuD3W+80m49wXB20HPWzOu6ihLC6ldno4f0eUuI3kNJ18VPmRWyQo2laa1Zweew4lFENLXO8ry0qFSo9zPdCpPqW2GYsx4c4EaDVU61tKLSZWq0JQaTRncTrjI8ngtGjRUI4L9GloiR45F1aOjiWNO8KtNMryyhlbEPWHvTpyfRkoSfRlW+IXVpSZZU2ano3w0S17HEaRNdJ7xZrfm4H3LM4vcOnayS/Nt+5o8MjrrZ7tz12vq2Rtu9wA3a9+4d68fRpTqSxBZZ6eEW+hD+0NL5JA32jFI1vxFtrLQlwq6jHU4PBPEemV5nVtVfiqTp4IuIvpBS0IWkT0lPlhoObqlSUBqAwyhS0slgQvCEmGGcXyqaiTUSHW4myIXe4DxXenbyqP2UdY08nOKqnkF46Wdw55C0HwzWutOHBLiSzgjKrRj1kcqipez9bBNGOb43Zfe4C3zSqcJuae7iThcUm8KSG9aCLg3HcqWlp4Z1lk4l+qng5Fvgz7FVLhZRCsvZNE16zehSKjHNlqOs/XwtLvbbdknxt1PgbhXrXiVzbf45bdz3XkwMVX9EoFzT1ThybLfyzt/Jer4b6VW8ZZvKLl/7X+j/c4Vo1WsU5YO42Vq48MfSlgfI2ZkjMjgQRn7RBdbgTvVy247Yf131uL00pRaeVjGY9yz2nOtTqTtIwe8l++SnxXBKp1FHmp5esjcWkBhcS3UA9m+li34VqejnFbWldSi6sVGS7Xjf5j4rDm28WvxJjsBw5z6QwyxSC1QDZzXNPahk11HMDVXal/SocdlWpzjiVLrlY2cdu4pxoOpZQhJdJMqm4FNnLRDKbEgERv1AOh3L274tYzo5lVglJe8u35mDOjXhL2YvZ9xqJ9lZampjc5jmNdBH1hc0gXDOrkYeIdYBfI63FqFvw2lCElKdOpNJJ741aov4ZPYU1i4qy7JJeeMFbUbOMo6wsjBy5Ab8wdx+XyW1DjEuI2in39V3NHk+NqpGk4TeVlYOWI1GR2blY+SqUKWuokYllRnU3itl1PYsQxmOCkFQ8/cBaOLiW3sFpVqsaKbkeuq1Y0qeWZrZHbxtRIYZw2N7j+i10cPZ8VXtrvm7S6lW3uVUeGbmyul7BQYo673W4BSl+Fnn7malc/Mx9Oxobq9t7m97XvdcYygor2jYy+48ngET4pWGIl7WOcJM1teAtxWM9cZxals3jBxWVNb7NmkwjCHvwiJ8MV5XOJfbRzm3IHiqlxVirtqT2RWulF1vBDMP2Lq5dXNEY/e3+SU76lH8O5DUuwtH9Hr2sc91QBlBPq6aC++65q+y8aSS37DA4TibpJRExjnOJNg3W9tdFq1rdRjqbLNxYaI6my2lqfunQjQg6EHvCpqnjdGcqTTIE9TY2AJXeFPKLMKWVueh9Drw70mX/AIbB/ncf6V5/0hWlU4fF/Y3eE0HHU/gelYTSNvJWS6luYR316tjR2i3k51jc8rBa/o3awVHWlu3g0LyppSguiW54fQdJmIOxlj3TO6t87IjTj9V1b35cob7QBHa3kr1VaKhNwXZsZ1OWuKl3ntOMMbHKQNAbEDlfevnHG7eNO7lo7cPzNe3bnAgGUncsnTjqdtOBpbzKeQOD5bGwU1HJ0UcoQTHknpHpQjp0KAaDk6ZTUCaiXOx2DMd/a5AHPJIjvqGAcQOZ5r1/BbePLdT5Iz76u88uPTtMd047Z1VM5tLSyGIZA+V7dHnOXNYxrt7R2SSRruXqIUkqTqvvwZEqn9zQY/or6Q6xtdDS1E76iGdwjcJSXuY5xs1zXuud9rjdYri3knJYR61tLg7Ij1kYyh1yWjcDzHK68zx21ilGtFY3wzS4fXlnly6dhnI3DfdedaZqJIsKKftBV6sNiM45RfQSrPlEpSRJikuuUonNokApZwhEZ9dGHZC4X5XXRUpuOcHVUpNZwSVxOYIAEAF0ZAxO2VTE+0sb2vMZdFJlIOU2zAOtuIs7zXsPR6VSkp05prUtSPP+klCXJhLGzeDE1EvWtfw7NvJb8J6KkJdzM3hC5VKsv9pstr2mqjpoI2teGRgl+awBygZV1vqiqv2JLv3LVxCpVhHRg8rqgY3udle3q32BBvZzTwXCClHG6yRhb1o4yexbH7eOqInvc0ZImNBJPac61ySu9biUaU1Bx3ZYnXnDbSyjPSbCX3dA+19TcLZbWnJlepVZT1SWxUYn0igyHqaZmS33wMxPErLlcNvbBfVrjbS/qPPR+61s7P8AN+S8/wCvvrg2fX+Ff+WzRUlNWRMbG10GVosOy7h7lUlOm3l5ODrcIb/DI6mWtH36f/Mo6qfiNT4U/wAsil2vxariopXF0Bu3LZly7taaD3q1Z04VK0VudI0+H1HinGWfgzzfo2pZfTmyNytMbXOvL2W6jLbXjqtvilSPIx39x2nShjFeMtPgmbjFtmTUSumdJCHONzlkACxqV3y46UmShT4aljly8mVGLbLvijL43RuII0D2uNr6kDirNG7jOWJZx8DncULSccUYSz8GaTo4Loopg8C5ex2ltQWm17eCyeMpVJwa7mW+F2sqcZKSa32yekYfjMQjMbtxvp3HeFLhXFpWVN05xbWcrB0uLOc5ZR53h2w9JBiIr3ymRkbg+KIMsS9vqGRxJBy6bgLkA9y2avpRCq8qi8+LRUt+FVIR0Z2L7FcYMshedOAHILztxOdxUdWfV/Q3KNsqcMHGOc81WcEScEdfSTzUeWiHLRzMx3qSiiaiMdOeaagh6CJPVW4rtGnklhIjR12u9dHRJLBrtm9pmRM6qQG19COF+BC0uH8R9Vi4Ti2s52M66sZTlqgVXSJglPiTRJFKxsoZkIkByPbcloJGrXAkkEX3lbVL0ltYxcJxk0/D+TIrcKrSkprZoy/R7sDDRVTaysqI3OjN4o4szmh24Oe5wF7cABv4ri+P2ufYUvL+Tv6jXezRt9qdpYpWdXFc8zuHuWTf30rvEVHEVvv1b+RftLN05apGTEqo6TQ0om0dQQQuNSGUOUMo01LUaLLnAzpwwyXE/VcpLY5tCT1oaZHE9mNpJ9wufqnClq0pdWx6MJNnzhV49M+u9LMhu5+Zuvqtvoy3ICwX06XD6dG3VHG2Pr2nO1unKpv0Po7CcRElPHJ7TQV8xuKGirKPidqtPE2ju6sC5qkc9Ajau5TdMNBDxHE+rEr/AO7je/4WErvRt9bjHvaXmzpoxDJ4hshOX+kwkkOkjEpN972Pa5x8bOd5r6JxejGk6VSGyT0/Jr+Cpa1FUjKE1nt3LFtCPad5rPdRluKhHZJeR2FP+8/4iubfghaY9yOZw9h3g679SnzJIe3cLHQsaCG3AO8AkA+KHNt5YYQCgZ7KlzZ949Q70JnshR1SHrOrp6k76ub4kaKXuI6KduulGPkcnRynfUSn+Yp4h7qJesQXSnHyGGjJ3yyH+YqWY9yJK8x0ivIT7NZxLj4kp6x+v1OzHkO+zY+/zS5jIu+q94v2dH7PzRrYvXa3eJ9nxewE+ZIi7ys/zF5sqGxue1oAzNB8S0//AGKzuJJyjGXc/uTo1ZVJYk8lxJUWKzlDJd0keWsU40gxgjMdmNyur9lbALUYqILdaD1Z0EgFwD7LwNx79x7k4Wzrf4+vd+xHBJp8Whfq2Vh8HBcp21WPWLI7Hd1S23rN8wufLl3BsQ5sQYN72+a7RoTfYJyRUS4uxzskZzu7twHNx3AeKuxtZRWqeyI5yNuQb3v+HuRhASG1NlydPJNNi+nFLlINTE9JJT0JCy2Oa9JoZ0a5RwSwSIX6rnJE8GiopdFnVIlGpHctIX8VVkjg0ZzaurLMNrZL6lhaD/H2fqtThtJTvqMfH7Bd+zT+R41TYFKaRtcMphMxg0JzNka0PGYW0BB0N+HgvpF5tBmTZv8AupHt+xsl6GPuuF8w4jHFzI3Ky9rPgWriqeDnpHMchoWDNbQVF6SsP/pqj/QVqWUMXFFf74/dHa5jpoP4GS6L8LD6Kvq3tacl2RkD9I1zYnl4/gc1494HJe245ViqEYvq5RS+OTFsKTlXUY9u3mPZYgEcdVjNGhKLjJxfVDrIIhZAAgAQAIAagAQAIAEAKgBEAKgiNjxBsUgJJuN9gdx0UalF1INGhYWNeq1UgtiVPjUZ3OVSNpNdhuepz7iIcSb7Q8115Eu4XqUzvBiLOfzXOVCRB2kiWKtjgQbOBFiDqCORC5cuUXldTnO2kuwoKrZeFz80T8n7jwXN9zhqB3EHxWpT4lUisVI58V1K6jplmSOB2bcP2kXxO/6V1/qFJ/lfkv3LHOoLs+gjcDYPXlae5gJPm4AD5pSvfcj5/wAEZXNL8sSzgaxjcrGho+Z73HiVSnKU3mTyVnCVR6mK6VRUTpyH3DHT96loDkvuGiXvRpDkvuOzJVFxHyX3EiOVc3EaovuOzZRzUNLJqizqycc1BwZPll7hs2gVCtHcoVoblu+S0ZPcqijmaRWjH2kjJ7fSH7GqT+9CP/dYtjhC/wDEafz+zOXEdoE93oz9noBEI8no8DnZQL+ktcxpLiPvBzXg87lem4hdzV0qXY4yZnWlNbS7con7HttRgcnFeI4g/wC/8jYq/iLayqEBlRM2NjnPcGgAm7iAN3MqUISnJKKyNLcwuJ45Smlqm+kRXdTzNaM7blxjdYAX1JK3qFpXVam9D2lF9PE7XlSm6LSkvMzXRrjLYYayCR7/ANOI+qjAu0lzZGySE7hYW8V6fi1DnUc+61JGHY1eXWjL/mxbMZYAcgB5LHZeqSc5OT7dxbIIChMAJQAIAVADHIAQIAc5AA1ACpgNKQAECZWYzAdHtBPA21PcbLtSaezNnhV/GjB0pvC6ooX1FjYm3jorSpmt67F9JCeld6OWHrj7GKKs9yOWNXsu8UVp7kuUSV+/AeMQI/8A1LkofrqfVId9pO5nzKXIRF3NN/kXkJ9onv8AMo5KF6xT9xC/aLu/zKOSiauoe6gOIu7/ADKXJQ/Wo+6hPTT/ALJT5SF6xD3RRWn/AGUuUhqvD3R7a89/mlyUSVeHujxiDuajyYk+bDuHDEH8/wAEcmPcGuD7B7cQf7R+X5KPJh3E0oPsJMOMzt9WRw8vyXOVtSfWIvV6MusS6wfaKpfI2J787XGxBDbjQm4IAKp3FlQjBzjHDXiV7jh9GMHOKw0W+2kebBakcc0VvdIwqpwvK4jT+D+zPK8UWEZqk2ooo8Egpog4zN1mGXc7rw8u6w8SBuHDLusvYXNpGo+Z2pNLu3Mq3r6Hpa7cjoukvqaYRQQkyZrky2yAW4Brrk3tyXn5cC5tbXVltjs6/VGhVu4t5iimqekGvk3yBo5RtDfnv+auQ4NaQ6Rz8dyu7iZAftDO++cl19De5uDv3q1G1pw/DsRdST6malo3g6NJHCwutBVYtdSq4NF/s66SOxLbZb5b79e7zVa7qqUNCZ0o02pamaIYk9ZehFvUdBiDkaUGR3pzktKGKK4paQyL6cUaQyL6ae5GkCcoDBAAgAQAjUAKgAQAqCOBrsvGx8dU02hYI0sUHGNh/lb+Smpz7Gw1NdpSYzh0DxeN3VOHs+qfFv1CsUa847SWRSqVOyTRnXUb2nWUEdw/NXlVg1+Eh6xXX5iV1kYAGQ355t/euWJM6K9qrtObpG8A4e8fkpYZJcQqjM/ingkuJVe5CGUowiX9TqdwdaUaUNcVn3C9eUaEdFxeXui+kHkloRJcYfuiiqPJGhEv6x/tFFYeSXLRJcbXujvTTyS5SOi45H3WOFeeSXJXeTXH4r8rFOIng1HIXeJ+kT/LD6kDEcSm3B2Ufu3B81Yo0Ka7DOveMXNxHQ3iPh+5Dir5A4Fz3EA3sXEjyViMIxeUkZUpykt2XTniRtm7t5soXFVJYClDfIsdEqTqlrSSoqELk6rHpJUdIOS5ubGoo7tgHJQcmSSHiMckmyQuVLIYFyoAUBACpAKmA7KgC3XEkCABAAgAQAIAEABQA10YKBYOb6RpTyGCO/CGFTVRojoRHfs+w8VNXEhcpHB+zQ4FSVyxcpHF+zJ4FS9aFyTk7Zp/NS9aQnSOTtnJFL1qJHlM5nZ+Xkn61EOUzmcDl9lS9ZgLlMYcGl9kpq4gHLY04TL7JT58BctjfsyT2Sjnw7xctifZsnslPnR7w5bAYbJ7JRzohy2PGGP9kqPPiPlMf9kE6EFL1jHQfKFZs+z2T5lDvJd41RRPhoMosG2HKy4SquW7Oijg7Np+5c9Q8DxCeSY8DhGeSWQwLkKQxchQAuQ8kALkPJACiM8kgHBh5IyA4R9yAFyHk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58" name="AutoShape 2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108585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786058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149080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2214546" y="2000240"/>
            <a:ext cx="6461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- очень старались, работа выполнена </a:t>
            </a:r>
          </a:p>
          <a:p>
            <a:r>
              <a:rPr lang="ru-RU" sz="2400" dirty="0" smtClean="0"/>
              <a:t>правильно, очень довольны результатом;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339752" y="764704"/>
            <a:ext cx="49104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Критерии оценок</a:t>
            </a:r>
            <a:r>
              <a:rPr lang="ru-RU" sz="48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  <a:endParaRPr lang="ru-RU" sz="4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86000" y="3105835"/>
            <a:ext cx="6390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-</a:t>
            </a:r>
            <a:r>
              <a:rPr lang="ru-RU" sz="2400" dirty="0" smtClean="0">
                <a:solidFill>
                  <a:srgbClr val="FFC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старались,</a:t>
            </a:r>
            <a:r>
              <a:rPr lang="ru-RU" sz="2400" dirty="0" smtClean="0">
                <a:solidFill>
                  <a:srgbClr val="FFC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но есть еще над чем работать, </a:t>
            </a:r>
            <a:r>
              <a:rPr lang="en-US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не совсем довольны результатом;</a:t>
            </a:r>
            <a:endParaRPr lang="ru-RU" sz="2400" dirty="0" smtClean="0">
              <a:latin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67744" y="4581128"/>
            <a:ext cx="62646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-</a:t>
            </a:r>
            <a:r>
              <a:rPr lang="ru-RU" sz="2400" b="1" dirty="0" smtClean="0"/>
              <a:t>  </a:t>
            </a:r>
            <a:r>
              <a:rPr lang="ru-RU" sz="2400" dirty="0" smtClean="0"/>
              <a:t>не</a:t>
            </a:r>
            <a:r>
              <a:rPr lang="ru-RU" sz="2400" b="1" dirty="0" smtClean="0"/>
              <a:t> </a:t>
            </a:r>
            <a:r>
              <a:rPr lang="ru-RU" sz="2400" dirty="0" smtClean="0"/>
              <a:t>очень старались, не очень  довольны результатом.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9592" y="3429000"/>
            <a:ext cx="13612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Снег</a:t>
            </a:r>
            <a:endParaRPr lang="ru-RU" sz="48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3429000"/>
            <a:ext cx="12021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Лёд</a:t>
            </a:r>
            <a:endParaRPr lang="ru-RU" sz="4800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6876256" y="3501008"/>
            <a:ext cx="11865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Пар</a:t>
            </a:r>
            <a:endParaRPr lang="ru-RU" sz="4800" dirty="0" smtClean="0"/>
          </a:p>
        </p:txBody>
      </p:sp>
      <p:pic>
        <p:nvPicPr>
          <p:cNvPr id="8" name="Picture 2" descr="polus_2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36712"/>
            <a:ext cx="2286321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led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419872" y="836712"/>
            <a:ext cx="2159645" cy="2484664"/>
          </a:xfrm>
          <a:prstGeom prst="rect">
            <a:avLst/>
          </a:prstGeom>
          <a:noFill/>
          <a:ln/>
        </p:spPr>
      </p:pic>
      <p:pic>
        <p:nvPicPr>
          <p:cNvPr id="2050" name="Picture 2" descr="G:\Аттестация- Силаевой 2019\Урок окр.мира Вода и ее свойства\Картинки вода\па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836712"/>
            <a:ext cx="2808312" cy="23840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data:image/jpeg;base64,/9j/4AAQSkZJRgABAQAAAQABAAD/2wCEAAkGBxISEBUQEhIVFRUWFhUVFRcVFxUWFhYVFRUWFxUVFRUYHSggGBolHRYVITEhJSkrLi4uFx8zODMtNygtLi0BCgoKDg0OGxAQGy0lICUtLS0tLS0tLS0tLS0rLS0vLS0tLS0tLS0tLS0tLS0tLS0tLS0tLS0tLS0tLS0tLS0tLf/AABEIAKgBLAMBEQACEQEDEQH/xAAcAAABBQEBAQAAAAAAAAAAAAAAAQIEBQYDBwj/xABKEAABAwIDBAYHBAcGAwkAAAABAAIDBBEFEiEGMUFRBxMiYXGRFDJSgZKhwRVCsdEjM0NicoLCJFNjorLwc5PSFjQ1RGSj4eLx/8QAGwEAAgMBAQEAAAAAAAAAAAAAAAECBAUDBgf/xAA/EQACAQMCAwQIBQMDAgcBAAAAAQIDBBESIQUTMUFRYZEGFCJScYGhsTJCwdHhFSMzJGLwNPElU1RygpKiFv/aAAwDAQACEQMRAD8A9KsrJ5TAWQGBbIHgLIALIALIDAWQGBMqBYCyAwFkBgLIDAtkBgMqADKmAuRABkTEGRGAF6tGBB1aeADq0CELE8AJlRgYZVHAwypYGFkgCyAwFkDwGVAYCyAwFkBgLIDAlkCwGVAYFsgMBZA8BlQGBLIDAtkBgVBMEACABIAQIEACABAAgAQAtkwHBqBChieBC5U8AODFGdSnTWZyS+LJRhKX4VkXIs+rxrh9L8VWPy3+xYjYXEukH9gyLPqelXD4/hbfwX74O8eEXD64XzEdYbyAqkvTCh+SlJ+X8nePA6j6yXkzi+rhG+Vg8XNH1XF+ltR/goPzf7HZcB75PyGDEYD+3j+Nn5qD9K7r/wBP9/2Jf0GPvPyJLACLg3HMEEKC9MqsXiVFeb/Yi+Bx99+QGJW6XplQf+Sm18Gn+xxlwSa/DNDTGVr2/pDw+vsqmH/u2/gp1OGXMPy5+AmVa8ZRmsxeUU2nF4YhahoBCFEYiQxEACAwCAwCAwCAwCBggAQAIFgExggWB6RPAIDAIAEACABAYBAYBAYBACgIEPATEcK+vhgbnmlZG3m9wb5X3qpcX9Cg9LeZd0Vl+S6fPBat7Cvcfgjt39EZXEOk7D47hrpJj/hsNvidYLNqcRvan+Kkorvm9/KOTWp8CS/yz8jO1vTAR+po/fI/6NH1VOdC+rf5bjHhFY+vUv07C1p9I5/54lPU9KeJP9RkMY/hc4/Mqr/Q7VvNSUpPxZZThHZIq5ttMVk/805v8DWN/AKzT4VYRaSpp/HIpVMJ4SK1+LV0nr1U55/pHD5Aqx6ta0/w04+SJKrLBFqIpDq+RzvFzj+JXWDj+WK8iLrS7xgoBa91J1Wg5ku8Y+jA4IVVsXMl3l/sbtNNQzsIe4wlwEkZN25SbFzeRG/TkqPELGld02mlq7H4klUb2Z78ypBcR5d4PFfPpU2lkm4bZMvt3tuMPLImRiWV4LrF2VrWXsCbAkkm9h3FavC+EeuJzlLEVt8WQWO0z1D0uf31Ibc43g/JwH4rbpcJuLV6rWu18en6/YjUt6NVYmvNGtwXbahqiGMmyPO5koyOJ5C+h9xK2KHF7qgsXlPK9+O6+a6ox7ngjxqov5GiLV6ClWp14KdNpp9qMOpTlTemSwxhapNEUNISGIgeAQGAQGAQGAQGAQGAQGAQGAQGAQGB9lHJLAWTyGAslkeAsjIYBGQwFk8iwFkshgLJhgMqMhgcApEcGc2w2kdTNEUDDLUPHZaBfKPad/8AKxLi8nc1Xb27wl+KX6L9Wbthw+nCHrFzsuxd55RX7O4jUvM07TI8+1IzTuAvoulOzlSjiCx938WXpcVovZPC+BFfs3VM307/AHAO/wBJKhKhV7gV7Rl+YgVVM5ujmOaeTgW/iuWJRe6O0Zxl+F5OZnAb3rpSoOpIhUqaTj6Q8DSyuRtIJ53K7rN7HOGSTUnTXQaHRdPVqbeWiLqyEqZXBpOYrpGlCPREHNvqTBJ2R4LJqNubLsNkc5dyiiTYgb2VNCye74FWZ4KaX24I7+IaAfmF4G7paalSPdJmhBaoHm/TB/4kP+BH/qkXpfR//o//AJP9CqzIxsWs2JMJIwdERlgkpNPY9ZqtsZ6WkoZg1srJGObKHXDyWZbFr+BtfeNVh8OU6VzWVKTi000vy756r9UFza0azamvg+7JsNn8ep62LrIHXt6zDo9h5Ob9dy9daXyrPl1Fpn3dj8YvtX1XaeYveHVLZ56x7yzLVdZQGFqQxtksjwFkZDAtkBgLIyGAsjIYESyGAsnkMBZIMAnkMD7JEwsgAIQIQBAC5UAJlQAWQAWTAVoTEMq5xHG6R25oJWVxm8dtbex+KXsr59vyRe4da+sV1Hs7TEUbS4unf68hzHub91vlr70+F2itreK7XuzvxS551bTH8MdkTGrRM3B0aUZFgJ4mPYWvaHNINwQCLWSaTW44ZUk4ng/UuzBkbJJDlDjla55tuuQNyq2ssp5PSXSUWs9xHlqiz1mPFjY3aRry14qzrjnGSvpbWV0EFYTqGH5fmourFDVOTHdVI/eA0b99ybcNFBV4yelDdJxWWS3Hd3LPa3Zaj0FldolCLb2BtLqDX9lSlBxe4otPoev7EVGbDqZ3s9Yz4ZDb5LxvE4abuou/D80advvEzfS9GPTIX86dvye/81p+j7/08l3Sf2RSq7SMY2QLbaOeQjNyotDUja4g3rMCgdxinynwIc38bLFovRxKa96P7Fqo9k/D7GVw6vlp5RPA8skbxG4j2XD7ze5a8oqSxL+U+9dzIqWVpayn2HueyO0AraVkxAY8ktey/wB9vrZeYtr4FXLLiSlVdtWftLo/eX79/wBDz/EOHOj7dP8AD9i6LVrtGSMLVEaEskMSyBhZMQWSALIALIALJgFkgHoJYBAYBA8AgMAgWAQGAQMWyYsDmhMTM7tfPdrIB992v8I1K8td/wCs4rGl+WC+r3f6HoLBer2c6/a9l89kVoXpjDwKCoiwOCAwc8QlywSO9mN58mlEtotkqUM1EvEwvRW3+01DvZiib5ucfoq1qvZNbjD3iid0n0bJZKOKwDpZhGSN+UuZe/O1z810qLMljrucLCTjTm+xYM9tjsAaVhqIX3YCAd4sToLt1uCdLjnuXKUZQ/E8r6lq3u4V3pxpf0K7DdnqqWEyRtFhp6zWuuRchocRfeuUIyb1R7DtWqwjiMn1K+WJzey8EEaG4tr3jgpOMZPuYoycV3j2DcuMcxmJVFNMa9Os/bOlLZHp3RtNfD8vsVDx8TWO+pXlOMxxc574r6Nmpa9CJ0ujWlfzjkHwub/1Kx6Pv2asfFfVFS5WJs82fJovQqJXR3gksFCS3GbzCHdZgdWz+7e149zmuPyusKutHEqUu9NFpvNFeGTFNkW00cVI1WCzP+zakxvLJIJYp43De03ykj3ErMr4je02+kk4v7otxl/bT+K8z0fYLbFtdHkks2oYP0jeDh/eM7uY4L01pcN/25vL7H3/AM/c87xGxVL+5T/C/p/BqyFcaMoYQkSwNSAEBgEBgEBgECwCAwCAwOskTwCAwCAwCAwKgMAgMAgMBZMMDgE3LSm2LTnYxmJy9ZVuPBjQ0eJ1P4Ly/AU6tSrcv8zf1f7G/wAS/tW1Oivi/kNAXpWYYtkh4HNCMiZXbUvy0U5/w3D4tPqudV+wzvaRzXj8TN9FMX/en83xt+Fl/wCpQttoIt8VeaiE6Q610ddROa3OY8zw3hfc0uPBoIBJ5AqUn7aIWkE6Es9r/QrcTmqptZp5CDrla4xRjwawg28SV069SajGH4UUrqOMntWPiST5kqaSIucjqyiZwcR/C94+V7JNIanI51dGWNLjYgak2AIHPsgNd5A9/BQcIo6RZCcy6qzpKT2e53jPBvujC4p6hh4TRu+JhH9K8rx2LVaGe5/c07GopNpEjpXZenpXey6VvxBh/pK58Af92rHwT+5C9WJHlcgPLivVRTfQpJpDrqINnoHRyespa6n9qB5HjkcB+AWBxb2K9Gp3SX3LdPei/iYGObRbso7lbVg2WwT+sbWQe3TSW8WgkLH4mtEqVTukvqWqUswkvgUFHWyQyMqIXZZGHM0j5gjiDuIWmu5/9vFEIyTWHun1PojA8WZUxMeCA50bJHN4tzg/K4cL9yv8PvVcRal+KLafjjtRhX1k7ee34X0ZYEK8yjgaQojwFkZDA1AYBAAgQIHgEBgcGpEhbJgGVAYHBqB4FyJhgMiAwJlSDAWTE0MqXZWE9yz+L1uVZVJeGPPYsWVPXXivEwdGcxfJ7b3H3bvoVw4JR5dpHx/7F3jE9Vxp91JEtarMsS6jgMDgUAUe3UlqGTvdG3zePyXG42psucPjmuiv6LIrUkr/AG6iQ+5oa36KdFewg4hLNZjqtokx+JhFxHTPJB3drMDf40YzUBPTafF/sZXpFYyKpDY5HSBwP6Jt7RZTYgubqb8t4U5SUep0tlOqs4MZlld6rHfC7lzJXN1oLrJFxW1R/lZKhgqR+xdbxLfry+a5+tUveJqxqvpE0FLTkU7nuJs4tAaeBBF7++4UlNSWV3lKalCtymsYWWPp8HdLD1jPWBIy8wOXepTtXNa4dSLu1Tnon0NB0YSm9Uw6fqT5OeD+K8rx+P8Ajb67r6I2eGqOZNdpddJURdQxkb2zjyMcn5KnwCEpXUox937NHTiDSw2eWQU7nOtY2JGtt1l6zW6MW2U6NB15qK6drO8uESF1mFuX9429ylZU1cvTqSfi8Z+BLiVKVo9SjJx8FnHxNn0WUj4awseWkSRuGhJ+neqHpZwupbWkasmn7S6Fbhl/C41win0zv8TMUeywcwudWQxkOewscHEjK4t1t4LVhQ1wjPvSfmskoQuKrfLpt7mk2CwxsFcz+0xy5w6MtYHA2cN+qxuPW7jZua7GmXqNrcwUnUg0sGPqaJ8RLbh2Ukdm/A23EBaPIlKKku3c6f025UdWDbYJjTqcYbVg9i8tJN3sL2lt/Akn3LLs5cq7qx+EvPZkLilzaThJbtfVHtoC9Ozyqi+groTyXNsm6M+4aICeCMgqU30QjoSOCMilSlHqjmWpkMMLJiwLZLIYCyMhgWyCQWTDA4NQPA7QC50TzhZY8GO2n28igBbDZ79wP3b/AFWXW4is6aW/j2FOd0m9NPfxOWxe2vXyej1FhIdY3bg8ez4rpZ3nMWmfUnQq61ubctWgWNI3KngWCvx+TLTvPcfwKwPSOeLeMPekvplmpwenquM9yMjQNtG3wv56rVtYaKEI+CKt5LXcTl4sk5V2bK2AypZHgUNTyJmX6SH2pWN9qVvya4/RVrp+yaHDI/3c+BI6NIrYbEfadK/zkdb5AKxTWIlW8earIWFuzY7VyHdFA1vn1Z+hUNWlyk+w7Ti3QpwXVv8AUk4sM7xI94GZ2RmZzW53DUsYDq5YvIr3TdXs7DbhVo2kVSXzKKukjiGZ5awE2LnaD5alQt6EqstKO1avojnqLTwZXBwAI5gkg+N+Cs3Nk6Uct5K1C9VWWFsQq9gOcN3XuB4cFUtqrhNZe3aal1QVajqx7SWwmG1UjIsjbDUnXevX2Sp1o4jNZ7u08VfWVVT1STS+Bc7A0MjJJnvYWXjDdfvESA5h3WI815X0noONKEsdJY80zZ4PXhKq4J52yaXajWjIsD+kj3i+/MPqvN8KuJ0LluHVxa+xuVbanXnFVOi38jHVWGNj0Lcxtr2srR3CwJK2U5y3Z1lXUdoLCOcVCwuBucvEd/jyU8PBy9bkaLZ7CwyeOob2Q1wBGbMC1xtcaAg3sq/ErytUs3b1HmPVeD/YqxtqTqOtFYbTzjtMDtBI2HEauA6Wnlc2+6z3ZwL/AMy9Jwy45llRf+1Ly2LPCbmNNypSfV5RN2ZqMlZA++6RvzNlDi8OZZVI+Bs3HtUpJdwbSw5KyoZymkt4F5I+RC6cNqcyzpS/2r7DtpaqUX4EmBvW4XK3jDUMeP52kfjZY17/AG+Ip+9HHkZd8lzUy9/7Z1bYiRMexoN17WBb8iF9A4TRt7q0hUa3xh/FbM87eWUYVG127osWbT1L2h3XO1AO9WvUqK6I8NXurmNRxcnsx1BtRPHURFz3OBflIJ0N1wubWkqTwixY3VZ1d5Nnob8eBYCwEnksVUMdTblcyxg6wzOeLubl8VCSSexxcnLqdLKIBZABZAYH5UieBwamPA9rUySieZ9Im1T2zmkaCI2gF7hpmvra/JYvEak5vlxeDPvNUvYizzGpxESSZtSAdw4BVoUNEMEIW3LhgkVdYLskY6xG4jeCNyhRjKDOdCnODaZ7bsDtD6bShzj+kZ2JO88He9b1vV1x36mnTepbmlsrOSWkz+2smWmd/vkvM+kEtVSjT8W/sv1Nrg0dMpT7kZnB8RinZeM7rAg6EeIXoKU4zgtJia1NtomTSNbbM5rbmwzEC55C+9SGlke1GAY5oQkCi2YzpTcBHA3957vhZb+pVbrokavDopSk13F/sTDlw6lH+Cx3xDN9VbS2MuuvbbPO56qR2JSmIlofLZxue0Gnsh3d3LGuqmYSbfeevtLaEYQTSyktzX1dJBN1bpBfqHF8evquJuT36gH3KpRva8YKEewjcWVHU5PtKDEXUxa5tQ9sgvcBxaCLbgMtty70lWzmCwVpypdJs5UWMwyOMUbhu+7fQbt+5SuOe4/3GSoQt0/7aINQ0i7AdQTcqpHGcmpnMMIjNp3N1zHzXVVd011DlZi9XQ1eyuJPfVZCdOodpwuMp+ijx+4nVoR1d8X8zD4XYUqEp1Y7ttrPcs9PoaLad1qKQjeHREfGAvM2P/Ux+D+xtZxNfMy1ZCZGEl2Vzxpfe2432+a9TRuY01vHJSrWk5vKlhHLC8PdGxkTpDI43GfTfqRfXTlxRKtGU9WnbuOfKcY4yXWB074YWxukMj2kl7rWzAuuNL8FW4hWp1aeFHB1tbepGTbllGY6Tm9ViFRKGNOdsUgJAP7NjT8wV19Hq79WhHuyvqyMo6aTkkZXDMetMzNG31m6jQjUWOi3riSnRlHHVP7HCjcyjNLvNj0gx5a2R/B4Y8eLo2Ejz/FZ3AqifD4eGV5NnobSquTjtWRmzDf7NVxHe6Jsv/LkaT8rqhxFt3FKfi15pmfXnmWplVicpZlAGkkY+KMlv+kNXp/R3iHKU6Uumc+ZyuqanTUu4vdm6gSU7Ty0Xr4SUopo+b8XpaLhtdo3F5cj4X3tlmjJ8MwCocTqOFHbvHwqmpVJZ7j3SmpI2gOa0ai9/FefcmzX0o6lIWBqAwLlQGBcqYYHSPa0FziABvJ0CTaSyyb23Y+J4cA5pBB1BG5Gc9CSw1k8/wBuNuOrvBTu7W5z+R5NWTdXrb0U/mzPuLlt6IHnUEJneXPJdffc3WVUquG5n1Kjj0J9XQRQROLWi7tLqtTrVKs1l9DjGrOpJZZkxSAG48lrOq2sGq6zaweh9EWLwU8skDxlMxBa8nS7R6p5K5aV0npZ3oVlnEj0Bu2VH1zoTJlLdMx9UkbwHKzC8pSk45Jxuabk4mV2px9tVSTPYewHmJp52Zcu83DyXmeIV3Wv4Y6Jfr/Br8OrNWlerjon9jzTZ7FvRqoPJJZ6rh+7z9y27epoeTEpvboeq1VPBUQ/pGMkjIzdsAt8dd3itTqWIyaex51iTKdspjwuap64fdhkzU7T++6Q2A37ijS29iys4zNIvaGrxiEC5parQXbmLJAeIz5Q0+K6cqa7Bcyl0Mrt5jj5C1s8D4H5JLNcWuBLrAZXNO7TebKrcwlKUcLp1LVnKNNS3znoXr+lKkggjhhhklcyNjBfKxnZaBvuTw5LvqSRXlRcjz2faKRz3SNyMJcXb7kEm6pep0299zT9eqqKitjnUYm54AfM88y0kX8Wn6eS7xoqKwopFadSUnltslUFPAbONnd5u/5HRcq0JpZz5E6bhnZeZZtqWRm40HALPcXJmhHKWBkMznXeXZb928n6LRtuDVa0dXReOxXuOLQoPRHd+BJpWOkNnuuAdwFrpX3Co2ai85zn6Ct+KzuU1jGDR4BE1tbERcZmyN7rdW4/QLI4lTdWxnPG8HHL8G8I6W8nTrKGfZll48fA0e1r7YfO7kIz5SsXmeHrN3BfH7M1KrwkeZT4s95uHee9et5K7UVHWljB1gxcg66qDpdwowlJZyi1w3E5pC97XxsYAdXm1zyA3nyUatjOUfwyfwR0pXUYbal5lh0i0DZqmBz3ODJKWP1bXuxzr7/Fql6OQguG3E8e1GfkngzrmpNXMaWdtyim2VpiWNYRG72i5xcTfTQm11ZjcTaeVk6ujBNb4OvSnBM19PUAExyU8YzNv2ZIczXX5XDh5dyocEknSqUu2M39SVac4Tbj0I3RvXulqXxO/aQSxg8TeNwHzsuvFYqFKMl2Ti/qEasqiafcd6qlMtMJGEB0T8wPc4DT5KdpSnC6lTezx9jvcX0KduqmNSbH4AfR5ZIJHAbntJ0BDl73h1TVS0vsPFcZxcQjVprtxgl4qOtjeGWdZpNxrYjUfgqPHb2nQpxi3u2LgdlUqSlLGyPcNn6nraSCT2o2H/KFlroXmiaQggNsgBwCAFuEZQHkW3O1r5pnRsB9HYbabnnn3hYV3X5z0xexm3NXm+zFlLhO29RTU8kAuWOByE3vGTvt3KcKs1T5aZ0jKShoTMnUVjzdxBPmoRpxWxKFGK2JWE43kcA8EA8VyuLTWvZOVez1LMWXeMVoc1oHHVUbelpbKVClhlE+qYDa4ur6pyLypSe6QjJtbgpuInFolSyO6u5FwTv43XKMVqOMYR19S6qG5MGaL26yZ508Wt/oVOL1cQb7or9f3PUW8tHC5yXa8fUweIMa2xz692pK9BQhKSy1hGdQ1S7Njc7J4NUYjE1tRJKynis1sDA5pk73v5efuXd31rTWJ1IrHey1GnKK9iLfiehU+zDWxCGOFsbBuAsPfzJ7yqkvSPh1LpUz8E2Dta0+qObtk5Qbxva0/vEkfIKvU9M7SKemMm/gl+ov6bUfakZCv6G555Xyy17bucT+qc6w4DV40A0WXL0vg9+U38/4L9O1cYpZLbDujOeAZW1dO4fvUbR82yAqS9M0ljk//r+CLsk3nLKiXoYlO6si/wCSR/WUU/S+lGKXJf8A9l+x0lbtvOSvm6FKn7tRAfESN/AFdo+l9s+tOX0I+ry7GV0nRJicZJY6A/wyO/qaF3j6T2T95fL+R+rSZW1mAVlMbz050+80h48bA3+S1+H8WsZzUo4b8SFxa3GhpN48BrJ+sbaM9o+rYX17ua9ZO4pVqEoppPHbtv2fUxKNOVGvFyWVnf8AUssJq2xAiXsuOUi+naF9438Vk8UUqlpRb65ee3s/g1rLlwuaqh+Hs8y3wSrElfEWkZc7gDuBuw3t7zZZtaza4NdTfcvpJM6Trp31NLsbNfj1K6Winiba7mC191w9p18l4Hh7SvKbff8AozfuMqOx5E2lu8xOAJa4tJB4jTQr31vSi3KcvwpPPlt9SjUU5xSh1yvvv9C8w7Z8BvWE34XNzr3D6rCndSmtKRoqlSoy1Pd/Q6xbNSSF3VAaDQX3+HL3r0Fh6QTp6adysx6Z7V8e8wb3hVKpmdDKfXHYaTaUjqcPmcNA2Vjr+DbA/NZfAIrHEKC8GvlkV29NxRm+3H1SKmurYrNflF2kFpNiWnmCNyhDXHozSlGnJrUi6xOqM9FSsH7TrDmPAZ7E+T1n8NoNV6829k4/VP8AYLiajLQl138ir2OwqCKZkwhLJGyaXzNe0Ne0EuF7Oa5rj7wrnFsu2kk87HG2jlvbBBLOrbVQk2yuI+CQtW5cS18QpVffpxfnFfsY8o/6CUF+Wf6ibd4X+jpagDRzRG/6Fd51NFOaTxsVeEzUqjpyRDp39THGxnZ6w5Xd9yAsW2t1ezk6rbxjBt3Vf1WK0Lqe/wCzuFtpqWOBjnOa1uhdqddVrJYWDGe+/eTyEYIhZICJiWIxwML3uAXC4uI0Y5fXuIzqKKPP6/bF7nksacvBZEqV1XevOPApScpPLZgZ6wzlkbQb8uXiqkaSopybKEKPJTk2XVLhgDbWBPEqlOu28lWVVt5OGKUkcbbusTwb396nQqTm9jpRnKTwjKVsHWG+5a1Oeg1KVTQcxTTEWzXAUuZTR05lLOcHObDszD7XNSjXxLwJQuNMvAgQCRhtfzVibhIszdOaNHQhz2Nj3ve8Bo4kuNgPMhZ1TEZOXYkZjp6q2IGp2k2SxFzI6KJkfUwNzmZzrdY+Rxc4Mbe/ZzEa77d6z7LidjCTuJtucttPcl0z8T1tK3lyY2/Z2s0uyWw8EADg27jvkfYyO7hwY3uHzWTxHjNavLEn8lsl+5oKFKgsQWX3m2hja0WAssGUnJ5ZylJyeWOLkiImdGBDXy2TURpHJ1QpqBJIaahGgeBDUJ6BpHN06koE0iDWwtkbZ7QV3pTlB5iztB4PPNptimEmSK7Xb7s0PvG4+O9emsOMzgtEnldz6HOta06u+MPvRbbH01QyFzKyQTi46sPbctbbW5dqbnhruVTiVajOopW8dHfh7ZJUbdwWJvJcGmgBa5sMYLTdpDGix0FxbwHkuEb+8UJU+bLTJYay8Nd25F21LKlpWUToqBlRG+K5ZmaW3bwvxsVSVxO2qRqJZw8jrylpwef4x0d1dMTJCRO25c4sFn6m+rNb/wAt16Shx6lcJxm3HPZnb/nxI0JxWF0KuCuaGOY9xFnEWGjmm2tweO5aFBOD1JZOtzGNXq/Iutnp4WvjyyvHVtv2zcyEtLSJDxGt9LagKVSUo5bitzhCkpNRTZO2oYJaCEg3Aqyy45SB3HxUPRaThfXEH+ak/oVeN08Sg13ow9ZRSROyyX7je4cNNQRv4L3PCaVjcU1UpRzjrnr5GHfzuqU9NR47sGkqKsnDoZNSWyysPfmDHW0/hXm3ZyfFLu3pR6qEkl8f5NGNyo0aNWb7Gv8AnkUkNfJ1wkvlHZFhxF9brY//AJqXqtSVbqoywl342yc1xj+7GFPo2k38yw2pGWrqxzzPHvDZVl2dXMeHVn7qi/k3Et28EnXp+Of1O1DjpqaPqHjM+MtLbDUtWnx+wXL1QeEZCdOxrc6X4WR207HOY17ZBZ7bWHeF5m359vL+3KLz1LU+KWFzHEnv2H0FCOw3wH4LaycGtthSEHPAgCAwY3a7Z/rpmuD3W+80m49wXB20HPWzOu6ihLC6ldno4f0eUuI3kNJ18VPmRWyQo2laa1Zweew4lFENLXO8ry0qFSo9zPdCpPqW2GYsx4c4EaDVU61tKLSZWq0JQaTRncTrjI8ngtGjRUI4L9GloiR45F1aOjiWNO8KtNMryyhlbEPWHvTpyfRkoSfRlW+IXVpSZZU2ano3w0S17HEaRNdJ7xZrfm4H3LM4vcOnayS/Nt+5o8MjrrZ7tz12vq2Rtu9wA3a9+4d68fRpTqSxBZZ6eEW+hD+0NL5JA32jFI1vxFtrLQlwq6jHU4PBPEemV5nVtVfiqTp4IuIvpBS0IWkT0lPlhoObqlSUBqAwyhS0slgQvCEmGGcXyqaiTUSHW4myIXe4DxXenbyqP2UdY08nOKqnkF46Wdw55C0HwzWutOHBLiSzgjKrRj1kcqipez9bBNGOb43Zfe4C3zSqcJuae7iThcUm8KSG9aCLg3HcqWlp4Z1lk4l+qng5Fvgz7FVLhZRCsvZNE16zehSKjHNlqOs/XwtLvbbdknxt1PgbhXrXiVzbf45bdz3XkwMVX9EoFzT1ThybLfyzt/Jer4b6VW8ZZvKLl/7X+j/c4Vo1WsU5YO42Vq48MfSlgfI2ZkjMjgQRn7RBdbgTvVy247Yf131uL00pRaeVjGY9yz2nOtTqTtIwe8l++SnxXBKp1FHmp5esjcWkBhcS3UA9m+li34VqejnFbWldSi6sVGS7Xjf5j4rDm28WvxJjsBw5z6QwyxSC1QDZzXNPahk11HMDVXal/SocdlWpzjiVLrlY2cdu4pxoOpZQhJdJMqm4FNnLRDKbEgERv1AOh3L274tYzo5lVglJe8u35mDOjXhL2YvZ9xqJ9lZampjc5jmNdBH1hc0gXDOrkYeIdYBfI63FqFvw2lCElKdOpNJJ741aov4ZPYU1i4qy7JJeeMFbUbOMo6wsjBy5Ab8wdx+XyW1DjEuI2in39V3NHk+NqpGk4TeVlYOWI1GR2blY+SqUKWuokYllRnU3itl1PYsQxmOCkFQ8/cBaOLiW3sFpVqsaKbkeuq1Y0qeWZrZHbxtRIYZw2N7j+i10cPZ8VXtrvm7S6lW3uVUeGbmyul7BQYo673W4BSl+Fnn7malc/Mx9Oxobq9t7m97XvdcYygor2jYy+48ngET4pWGIl7WOcJM1teAtxWM9cZxals3jBxWVNb7NmkwjCHvwiJ8MV5XOJfbRzm3IHiqlxVirtqT2RWulF1vBDMP2Lq5dXNEY/e3+SU76lH8O5DUuwtH9Hr2sc91QBlBPq6aC++65q+y8aSS37DA4TibpJRExjnOJNg3W9tdFq1rdRjqbLNxYaI6my2lqfunQjQg6EHvCpqnjdGcqTTIE9TY2AJXeFPKLMKWVueh9Drw70mX/AIbB/ncf6V5/0hWlU4fF/Y3eE0HHU/gelYTSNvJWS6luYR316tjR2i3k51jc8rBa/o3awVHWlu3g0LyppSguiW54fQdJmIOxlj3TO6t87IjTj9V1b35cob7QBHa3kr1VaKhNwXZsZ1OWuKl3ntOMMbHKQNAbEDlfevnHG7eNO7lo7cPzNe3bnAgGUncsnTjqdtOBpbzKeQOD5bGwU1HJ0UcoQTHknpHpQjp0KAaDk6ZTUCaiXOx2DMd/a5AHPJIjvqGAcQOZ5r1/BbePLdT5Iz76u88uPTtMd047Z1VM5tLSyGIZA+V7dHnOXNYxrt7R2SSRruXqIUkqTqvvwZEqn9zQY/or6Q6xtdDS1E76iGdwjcJSXuY5xs1zXuud9rjdYri3knJYR61tLg7Ij1kYyh1yWjcDzHK68zx21ilGtFY3wzS4fXlnly6dhnI3DfdedaZqJIsKKftBV6sNiM45RfQSrPlEpSRJikuuUonNokApZwhEZ9dGHZC4X5XXRUpuOcHVUpNZwSVxOYIAEAF0ZAxO2VTE+0sb2vMZdFJlIOU2zAOtuIs7zXsPR6VSkp05prUtSPP+klCXJhLGzeDE1EvWtfw7NvJb8J6KkJdzM3hC5VKsv9pstr2mqjpoI2teGRgl+awBygZV1vqiqv2JLv3LVxCpVhHRg8rqgY3udle3q32BBvZzTwXCClHG6yRhb1o4yexbH7eOqInvc0ZImNBJPac61ySu9biUaU1Bx3ZYnXnDbSyjPSbCX3dA+19TcLZbWnJlepVZT1SWxUYn0igyHqaZmS33wMxPErLlcNvbBfVrjbS/qPPR+61s7P8AN+S8/wCvvrg2fX+Ff+WzRUlNWRMbG10GVosOy7h7lUlOm3l5ODrcIb/DI6mWtH36f/Mo6qfiNT4U/wAsil2vxariopXF0Bu3LZly7taaD3q1Z04VK0VudI0+H1HinGWfgzzfo2pZfTmyNytMbXOvL2W6jLbXjqtvilSPIx39x2nShjFeMtPgmbjFtmTUSumdJCHONzlkACxqV3y46UmShT4aljly8mVGLbLvijL43RuII0D2uNr6kDirNG7jOWJZx8DncULSccUYSz8GaTo4Loopg8C5ex2ltQWm17eCyeMpVJwa7mW+F2sqcZKSa32yekYfjMQjMbtxvp3HeFLhXFpWVN05xbWcrB0uLOc5ZR53h2w9JBiIr3ymRkbg+KIMsS9vqGRxJBy6bgLkA9y2avpRCq8qi8+LRUt+FVIR0Z2L7FcYMshedOAHILztxOdxUdWfV/Q3KNsqcMHGOc81WcEScEdfSTzUeWiHLRzMx3qSiiaiMdOeaagh6CJPVW4rtGnklhIjR12u9dHRJLBrtm9pmRM6qQG19COF+BC0uH8R9Vi4Ti2s52M66sZTlqgVXSJglPiTRJFKxsoZkIkByPbcloJGrXAkkEX3lbVL0ltYxcJxk0/D+TIrcKrSkprZoy/R7sDDRVTaysqI3OjN4o4szmh24Oe5wF7cABv4ri+P2ufYUvL+Tv6jXezRt9qdpYpWdXFc8zuHuWTf30rvEVHEVvv1b+RftLN05apGTEqo6TQ0om0dQQQuNSGUOUMo01LUaLLnAzpwwyXE/VcpLY5tCT1oaZHE9mNpJ9wufqnClq0pdWx6MJNnzhV49M+u9LMhu5+Zuvqtvoy3ICwX06XD6dG3VHG2Pr2nO1unKpv0Po7CcRElPHJ7TQV8xuKGirKPidqtPE2ju6sC5qkc9Ajau5TdMNBDxHE+rEr/AO7je/4WErvRt9bjHvaXmzpoxDJ4hshOX+kwkkOkjEpN972Pa5x8bOd5r6JxejGk6VSGyT0/Jr+Cpa1FUjKE1nt3LFtCPad5rPdRluKhHZJeR2FP+8/4iubfghaY9yOZw9h3g679SnzJIe3cLHQsaCG3AO8AkA+KHNt5YYQCgZ7KlzZ949Q70JnshR1SHrOrp6k76ub4kaKXuI6KduulGPkcnRynfUSn+Yp4h7qJesQXSnHyGGjJ3yyH+YqWY9yJK8x0ivIT7NZxLj4kp6x+v1OzHkO+zY+/zS5jIu+q94v2dH7PzRrYvXa3eJ9nxewE+ZIi7ys/zF5sqGxue1oAzNB8S0//AGKzuJJyjGXc/uTo1ZVJYk8lxJUWKzlDJd0keWsU40gxgjMdmNyur9lbALUYqILdaD1Z0EgFwD7LwNx79x7k4Wzrf4+vd+xHBJp8Whfq2Vh8HBcp21WPWLI7Hd1S23rN8wufLl3BsQ5sQYN72+a7RoTfYJyRUS4uxzskZzu7twHNx3AeKuxtZRWqeyI5yNuQb3v+HuRhASG1NlydPJNNi+nFLlINTE9JJT0JCy2Oa9JoZ0a5RwSwSIX6rnJE8GiopdFnVIlGpHctIX8VVkjg0ZzaurLMNrZL6lhaD/H2fqtThtJTvqMfH7Bd+zT+R41TYFKaRtcMphMxg0JzNka0PGYW0BB0N+HgvpF5tBmTZv8AupHt+xsl6GPuuF8w4jHFzI3Ky9rPgWriqeDnpHMchoWDNbQVF6SsP/pqj/QVqWUMXFFf74/dHa5jpoP4GS6L8LD6Kvq3tacl2RkD9I1zYnl4/gc1494HJe245ViqEYvq5RS+OTFsKTlXUY9u3mPZYgEcdVjNGhKLjJxfVDrIIhZAAgAQAIAagAQAIAEAKgBEAKgiNjxBsUgJJuN9gdx0UalF1INGhYWNeq1UgtiVPjUZ3OVSNpNdhuepz7iIcSb7Q8115Eu4XqUzvBiLOfzXOVCRB2kiWKtjgQbOBFiDqCORC5cuUXldTnO2kuwoKrZeFz80T8n7jwXN9zhqB3EHxWpT4lUisVI58V1K6jplmSOB2bcP2kXxO/6V1/qFJ/lfkv3LHOoLs+gjcDYPXlae5gJPm4AD5pSvfcj5/wAEZXNL8sSzgaxjcrGho+Z73HiVSnKU3mTyVnCVR6mK6VRUTpyH3DHT96loDkvuGiXvRpDkvuOzJVFxHyX3EiOVc3EaovuOzZRzUNLJqizqycc1BwZPll7hs2gVCtHcoVoblu+S0ZPcqijmaRWjH2kjJ7fSH7GqT+9CP/dYtjhC/wDEafz+zOXEdoE93oz9noBEI8no8DnZQL+ktcxpLiPvBzXg87lem4hdzV0qXY4yZnWlNbS7con7HttRgcnFeI4g/wC/8jYq/iLayqEBlRM2NjnPcGgAm7iAN3MqUISnJKKyNLcwuJ45Smlqm+kRXdTzNaM7blxjdYAX1JK3qFpXVam9D2lF9PE7XlSm6LSkvMzXRrjLYYayCR7/ANOI+qjAu0lzZGySE7hYW8V6fi1DnUc+61JGHY1eXWjL/mxbMZYAcgB5LHZeqSc5OT7dxbIIChMAJQAIAVADHIAQIAc5AA1ACpgNKQAECZWYzAdHtBPA21PcbLtSaezNnhV/GjB0pvC6ooX1FjYm3jorSpmt67F9JCeld6OWHrj7GKKs9yOWNXsu8UVp7kuUSV+/AeMQI/8A1LkofrqfVId9pO5nzKXIRF3NN/kXkJ9onv8AMo5KF6xT9xC/aLu/zKOSiauoe6gOIu7/ADKXJQ/Wo+6hPTT/ALJT5SF6xD3RRWn/AGUuUhqvD3R7a89/mlyUSVeHujxiDuajyYk+bDuHDEH8/wAEcmPcGuD7B7cQf7R+X5KPJh3E0oPsJMOMzt9WRw8vyXOVtSfWIvV6MusS6wfaKpfI2J787XGxBDbjQm4IAKp3FlQjBzjHDXiV7jh9GMHOKw0W+2kebBakcc0VvdIwqpwvK4jT+D+zPK8UWEZqk2ooo8Egpog4zN1mGXc7rw8u6w8SBuHDLusvYXNpGo+Z2pNLu3Mq3r6Hpa7cjoukvqaYRQQkyZrky2yAW4Brrk3tyXn5cC5tbXVltjs6/VGhVu4t5iimqekGvk3yBo5RtDfnv+auQ4NaQ6Rz8dyu7iZAftDO++cl19De5uDv3q1G1pw/DsRdST6malo3g6NJHCwutBVYtdSq4NF/s66SOxLbZb5b79e7zVa7qqUNCZ0o02pamaIYk9ZehFvUdBiDkaUGR3pzktKGKK4paQyL6cUaQyL6ae5GkCcoDBAAgAQAjUAKgAQAqCOBrsvGx8dU02hYI0sUHGNh/lb+Smpz7Gw1NdpSYzh0DxeN3VOHs+qfFv1CsUa847SWRSqVOyTRnXUb2nWUEdw/NXlVg1+Eh6xXX5iV1kYAGQ355t/euWJM6K9qrtObpG8A4e8fkpYZJcQqjM/ingkuJVe5CGUowiX9TqdwdaUaUNcVn3C9eUaEdFxeXui+kHkloRJcYfuiiqPJGhEv6x/tFFYeSXLRJcbXujvTTyS5SOi45H3WOFeeSXJXeTXH4r8rFOIng1HIXeJ+kT/LD6kDEcSm3B2Ufu3B81Yo0Ka7DOveMXNxHQ3iPh+5Dir5A4Fz3EA3sXEjyViMIxeUkZUpykt2XTniRtm7t5soXFVJYClDfIsdEqTqlrSSoqELk6rHpJUdIOS5ubGoo7tgHJQcmSSHiMckmyQuVLIYFyoAUBACpAKmA7KgC3XEkCABAAgAQAIAEABQA10YKBYOb6RpTyGCO/CGFTVRojoRHfs+w8VNXEhcpHB+zQ4FSVyxcpHF+zJ4FS9aFyTk7Zp/NS9aQnSOTtnJFL1qJHlM5nZ+Xkn61EOUzmcDl9lS9ZgLlMYcGl9kpq4gHLY04TL7JT58BctjfsyT2Sjnw7xctifZsnslPnR7w5bAYbJ7JRzohy2PGGP9kqPPiPlMf9kE6EFL1jHQfKFZs+z2T5lDvJd41RRPhoMosG2HKy4SquW7Oijg7Np+5c9Q8DxCeSY8DhGeSWQwLkKQxchQAuQ8kALkPJACiM8kgHBh5IyA4R9yAFyHk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58" name="AutoShape 2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214546" y="20002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928670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8" y="1943100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3275856" y="0"/>
            <a:ext cx="2393797" cy="1231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Тема:</a:t>
            </a:r>
            <a:endParaRPr lang="ru-RU" sz="7200" dirty="0">
              <a:solidFill>
                <a:srgbClr val="FF0000"/>
              </a:solidFill>
            </a:endParaRPr>
          </a:p>
        </p:txBody>
      </p:sp>
      <p:pic>
        <p:nvPicPr>
          <p:cNvPr id="3074" name="Picture 2" descr="G:\Аттестация- Силаевой 2019\Урок окр.мира Вода и ее свойства\Картинки вода\фон вод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1403648" y="1628800"/>
            <a:ext cx="636687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/>
              <a:t>Вода и её свойства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data:image/jpeg;base64,/9j/4AAQSkZJRgABAQAAAQABAAD/2wCEAAkGBxISEBUQEhIVFRUWFhUVFRcVFxUWFhYVFRUWFxUVFRUYHSggGBolHRYVITEhJSkrLi4uFx8zODMtNygtLi0BCgoKDg0OGxAQGy0lICUtLS0tLS0tLS0tLS0rLS0vLS0tLS0tLS0tLS0tLS0tLS0tLS0tLS0tLS0tLS0tLS0tLf/AABEIAKgBLAMBEQACEQEDEQH/xAAcAAABBQEBAQAAAAAAAAAAAAAAAQIEBQYDBwj/xABKEAABAwIDBAYHBAcGAwkAAAABAAIDBBEFEiEGMUFRBxMiYXGRFDJSgZKhwRVCsdEjM0NicoLCJFNjorLwc5PSFjQ1RGSj4eLx/8QAGwEAAgMBAQEAAAAAAAAAAAAAAAECBAUDBgf/xAA/EQACAQMCAwQIBQMDAgcBAAAAAQIDBBESIQUTMUFRYZEGFCJScYGhsTJCwdHhFSMzJGLwNPElU1RygpKiFv/aAAwDAQACEQMRAD8A9KsrJ5TAWQGBbIHgLIALIALIDAWQGBMqBYCyAwFkBgLIDAtkBgMqADKmAuRABkTEGRGAF6tGBB1aeADq0CELE8AJlRgYZVHAwypYGFkgCyAwFkDwGVAYCyAwFkBgLIDAlkCwGVAYFsgMBZA8BlQGBLIDAtkBgVBMEACABIAQIEACABAAgAQAtkwHBqBChieBC5U8AODFGdSnTWZyS+LJRhKX4VkXIs+rxrh9L8VWPy3+xYjYXEukH9gyLPqelXD4/hbfwX74O8eEXD64XzEdYbyAqkvTCh+SlJ+X8nePA6j6yXkzi+rhG+Vg8XNH1XF+ltR/goPzf7HZcB75PyGDEYD+3j+Nn5qD9K7r/wBP9/2Jf0GPvPyJLACLg3HMEEKC9MqsXiVFeb/Yi+Bx99+QGJW6XplQf+Sm18Gn+xxlwSa/DNDTGVr2/pDw+vsqmH/u2/gp1OGXMPy5+AmVa8ZRmsxeUU2nF4YhahoBCFEYiQxEACAwCAwCAwCAwCBggAQAIFgExggWB6RPAIDAIAEACABAYBAYBAYBACgIEPATEcK+vhgbnmlZG3m9wb5X3qpcX9Cg9LeZd0Vl+S6fPBat7Cvcfgjt39EZXEOk7D47hrpJj/hsNvidYLNqcRvan+Kkorvm9/KOTWp8CS/yz8jO1vTAR+po/fI/6NH1VOdC+rf5bjHhFY+vUv07C1p9I5/54lPU9KeJP9RkMY/hc4/Mqr/Q7VvNSUpPxZZThHZIq5ttMVk/805v8DWN/AKzT4VYRaSpp/HIpVMJ4SK1+LV0nr1U55/pHD5Aqx6ta0/w04+SJKrLBFqIpDq+RzvFzj+JXWDj+WK8iLrS7xgoBa91J1Wg5ku8Y+jA4IVVsXMl3l/sbtNNQzsIe4wlwEkZN25SbFzeRG/TkqPELGld02mlq7H4klUb2Z78ypBcR5d4PFfPpU2lkm4bZMvt3tuMPLImRiWV4LrF2VrWXsCbAkkm9h3FavC+EeuJzlLEVt8WQWO0z1D0uf31Ibc43g/JwH4rbpcJuLV6rWu18en6/YjUt6NVYmvNGtwXbahqiGMmyPO5koyOJ5C+h9xK2KHF7qgsXlPK9+O6+a6ox7ngjxqov5GiLV6ClWp14KdNpp9qMOpTlTemSwxhapNEUNISGIgeAQGAQGAQGAQGAQGAQGAQGAQGAQGB9lHJLAWTyGAslkeAsjIYBGQwFk8iwFkshgLJhgMqMhgcApEcGc2w2kdTNEUDDLUPHZaBfKPad/8AKxLi8nc1Xb27wl+KX6L9Wbthw+nCHrFzsuxd55RX7O4jUvM07TI8+1IzTuAvoulOzlSjiCx938WXpcVovZPC+BFfs3VM307/AHAO/wBJKhKhV7gV7Rl+YgVVM5ujmOaeTgW/iuWJRe6O0Zxl+F5OZnAb3rpSoOpIhUqaTj6Q8DSyuRtIJ53K7rN7HOGSTUnTXQaHRdPVqbeWiLqyEqZXBpOYrpGlCPREHNvqTBJ2R4LJqNubLsNkc5dyiiTYgb2VNCye74FWZ4KaX24I7+IaAfmF4G7paalSPdJmhBaoHm/TB/4kP+BH/qkXpfR//o//AJP9CqzIxsWs2JMJIwdERlgkpNPY9ZqtsZ6WkoZg1srJGObKHXDyWZbFr+BtfeNVh8OU6VzWVKTi000vy756r9UFza0azamvg+7JsNn8ep62LrIHXt6zDo9h5Ob9dy9daXyrPl1Fpn3dj8YvtX1XaeYveHVLZ56x7yzLVdZQGFqQxtksjwFkZDAtkBgLIyGAsjIYESyGAsnkMBZIMAnkMD7JEwsgAIQIQBAC5UAJlQAWQAWTAVoTEMq5xHG6R25oJWVxm8dtbex+KXsr59vyRe4da+sV1Hs7TEUbS4unf68hzHub91vlr70+F2itreK7XuzvxS551bTH8MdkTGrRM3B0aUZFgJ4mPYWvaHNINwQCLWSaTW44ZUk4ng/UuzBkbJJDlDjla55tuuQNyq2ssp5PSXSUWs9xHlqiz1mPFjY3aRry14qzrjnGSvpbWV0EFYTqGH5fmourFDVOTHdVI/eA0b99ybcNFBV4yelDdJxWWS3Hd3LPa3Zaj0FldolCLb2BtLqDX9lSlBxe4otPoev7EVGbDqZ3s9Yz4ZDb5LxvE4abuou/D80advvEzfS9GPTIX86dvye/81p+j7/08l3Sf2RSq7SMY2QLbaOeQjNyotDUja4g3rMCgdxinynwIc38bLFovRxKa96P7Fqo9k/D7GVw6vlp5RPA8skbxG4j2XD7ze5a8oqSxL+U+9dzIqWVpayn2HueyO0AraVkxAY8ktey/wB9vrZeYtr4FXLLiSlVdtWftLo/eX79/wBDz/EOHOj7dP8AD9i6LVrtGSMLVEaEskMSyBhZMQWSALIALIALJgFkgHoJYBAYBA8AgMAgWAQGAQMWyYsDmhMTM7tfPdrIB992v8I1K8td/wCs4rGl+WC+r3f6HoLBer2c6/a9l89kVoXpjDwKCoiwOCAwc8QlywSO9mN58mlEtotkqUM1EvEwvRW3+01DvZiib5ucfoq1qvZNbjD3iid0n0bJZKOKwDpZhGSN+UuZe/O1z810qLMljrucLCTjTm+xYM9tjsAaVhqIX3YCAd4sToLt1uCdLjnuXKUZQ/E8r6lq3u4V3pxpf0K7DdnqqWEyRtFhp6zWuuRchocRfeuUIyb1R7DtWqwjiMn1K+WJzey8EEaG4tr3jgpOMZPuYoycV3j2DcuMcxmJVFNMa9Os/bOlLZHp3RtNfD8vsVDx8TWO+pXlOMxxc574r6Nmpa9CJ0ujWlfzjkHwub/1Kx6Pv2asfFfVFS5WJs82fJovQqJXR3gksFCS3GbzCHdZgdWz+7e149zmuPyusKutHEqUu9NFpvNFeGTFNkW00cVI1WCzP+zakxvLJIJYp43De03ykj3ErMr4je02+kk4v7otxl/bT+K8z0fYLbFtdHkks2oYP0jeDh/eM7uY4L01pcN/25vL7H3/AM/c87xGxVL+5T/C/p/BqyFcaMoYQkSwNSAEBgEBgEBgECwCAwCAwOskTwCAwCAwCAwKgMAgMAgMBZMMDgE3LSm2LTnYxmJy9ZVuPBjQ0eJ1P4Ly/AU6tSrcv8zf1f7G/wAS/tW1Oivi/kNAXpWYYtkh4HNCMiZXbUvy0U5/w3D4tPqudV+wzvaRzXj8TN9FMX/en83xt+Fl/wCpQttoIt8VeaiE6Q610ddROa3OY8zw3hfc0uPBoIBJ5AqUn7aIWkE6Es9r/QrcTmqptZp5CDrla4xRjwawg28SV069SajGH4UUrqOMntWPiST5kqaSIucjqyiZwcR/C94+V7JNIanI51dGWNLjYgak2AIHPsgNd5A9/BQcIo6RZCcy6qzpKT2e53jPBvujC4p6hh4TRu+JhH9K8rx2LVaGe5/c07GopNpEjpXZenpXey6VvxBh/pK58Af92rHwT+5C9WJHlcgPLivVRTfQpJpDrqINnoHRyespa6n9qB5HjkcB+AWBxb2K9Gp3SX3LdPei/iYGObRbso7lbVg2WwT+sbWQe3TSW8WgkLH4mtEqVTukvqWqUswkvgUFHWyQyMqIXZZGHM0j5gjiDuIWmu5/9vFEIyTWHun1PojA8WZUxMeCA50bJHN4tzg/K4cL9yv8PvVcRal+KLafjjtRhX1k7ee34X0ZYEK8yjgaQojwFkZDA1AYBAAgQIHgEBgcGpEhbJgGVAYHBqB4FyJhgMiAwJlSDAWTE0MqXZWE9yz+L1uVZVJeGPPYsWVPXXivEwdGcxfJ7b3H3bvoVw4JR5dpHx/7F3jE9Vxp91JEtarMsS6jgMDgUAUe3UlqGTvdG3zePyXG42psucPjmuiv6LIrUkr/AG6iQ+5oa36KdFewg4hLNZjqtokx+JhFxHTPJB3drMDf40YzUBPTafF/sZXpFYyKpDY5HSBwP6Jt7RZTYgubqb8t4U5SUep0tlOqs4MZlld6rHfC7lzJXN1oLrJFxW1R/lZKhgqR+xdbxLfry+a5+tUveJqxqvpE0FLTkU7nuJs4tAaeBBF7++4UlNSWV3lKalCtymsYWWPp8HdLD1jPWBIy8wOXepTtXNa4dSLu1Tnon0NB0YSm9Uw6fqT5OeD+K8rx+P8Ajb67r6I2eGqOZNdpddJURdQxkb2zjyMcn5KnwCEpXUox937NHTiDSw2eWQU7nOtY2JGtt1l6zW6MW2U6NB15qK6drO8uESF1mFuX9429ylZU1cvTqSfi8Z+BLiVKVo9SjJx8FnHxNn0WUj4awseWkSRuGhJ+neqHpZwupbWkasmn7S6Fbhl/C41win0zv8TMUeywcwudWQxkOewscHEjK4t1t4LVhQ1wjPvSfmskoQuKrfLpt7mk2CwxsFcz+0xy5w6MtYHA2cN+qxuPW7jZua7GmXqNrcwUnUg0sGPqaJ8RLbh2Ukdm/A23EBaPIlKKku3c6f025UdWDbYJjTqcYbVg9i8tJN3sL2lt/Akn3LLs5cq7qx+EvPZkLilzaThJbtfVHtoC9Ozyqi+groTyXNsm6M+4aICeCMgqU30QjoSOCMilSlHqjmWpkMMLJiwLZLIYCyMhgWyCQWTDA4NQPA7QC50TzhZY8GO2n28igBbDZ79wP3b/AFWXW4is6aW/j2FOd0m9NPfxOWxe2vXyej1FhIdY3bg8ez4rpZ3nMWmfUnQq61ubctWgWNI3KngWCvx+TLTvPcfwKwPSOeLeMPekvplmpwenquM9yMjQNtG3wv56rVtYaKEI+CKt5LXcTl4sk5V2bK2AypZHgUNTyJmX6SH2pWN9qVvya4/RVrp+yaHDI/3c+BI6NIrYbEfadK/zkdb5AKxTWIlW8earIWFuzY7VyHdFA1vn1Z+hUNWlyk+w7Ti3QpwXVv8AUk4sM7xI94GZ2RmZzW53DUsYDq5YvIr3TdXs7DbhVo2kVSXzKKukjiGZ5awE2LnaD5alQt6EqstKO1avojnqLTwZXBwAI5gkg+N+Cs3Nk6Uct5K1C9VWWFsQq9gOcN3XuB4cFUtqrhNZe3aal1QVajqx7SWwmG1UjIsjbDUnXevX2Sp1o4jNZ7u08VfWVVT1STS+Bc7A0MjJJnvYWXjDdfvESA5h3WI815X0noONKEsdJY80zZ4PXhKq4J52yaXajWjIsD+kj3i+/MPqvN8KuJ0LluHVxa+xuVbanXnFVOi38jHVWGNj0Lcxtr2srR3CwJK2U5y3Z1lXUdoLCOcVCwuBucvEd/jyU8PBy9bkaLZ7CwyeOob2Q1wBGbMC1xtcaAg3sq/ErytUs3b1HmPVeD/YqxtqTqOtFYbTzjtMDtBI2HEauA6Wnlc2+6z3ZwL/AMy9Jwy45llRf+1Ly2LPCbmNNypSfV5RN2ZqMlZA++6RvzNlDi8OZZVI+Bs3HtUpJdwbSw5KyoZymkt4F5I+RC6cNqcyzpS/2r7DtpaqUX4EmBvW4XK3jDUMeP52kfjZY17/AG+Ip+9HHkZd8lzUy9/7Z1bYiRMexoN17WBb8iF9A4TRt7q0hUa3xh/FbM87eWUYVG127osWbT1L2h3XO1AO9WvUqK6I8NXurmNRxcnsx1BtRPHURFz3OBflIJ0N1wubWkqTwixY3VZ1d5Nnob8eBYCwEnksVUMdTblcyxg6wzOeLubl8VCSSexxcnLqdLKIBZABZAYH5UieBwamPA9rUySieZ9Im1T2zmkaCI2gF7hpmvra/JYvEak5vlxeDPvNUvYizzGpxESSZtSAdw4BVoUNEMEIW3LhgkVdYLskY6xG4jeCNyhRjKDOdCnODaZ7bsDtD6bShzj+kZ2JO88He9b1vV1x36mnTepbmlsrOSWkz+2smWmd/vkvM+kEtVSjT8W/sv1Nrg0dMpT7kZnB8RinZeM7rAg6EeIXoKU4zgtJia1NtomTSNbbM5rbmwzEC55C+9SGlke1GAY5oQkCi2YzpTcBHA3957vhZb+pVbrokavDopSk13F/sTDlw6lH+Cx3xDN9VbS2MuuvbbPO56qR2JSmIlofLZxue0Gnsh3d3LGuqmYSbfeevtLaEYQTSyktzX1dJBN1bpBfqHF8evquJuT36gH3KpRva8YKEewjcWVHU5PtKDEXUxa5tQ9sgvcBxaCLbgMtty70lWzmCwVpypdJs5UWMwyOMUbhu+7fQbt+5SuOe4/3GSoQt0/7aINQ0i7AdQTcqpHGcmpnMMIjNp3N1zHzXVVd011DlZi9XQ1eyuJPfVZCdOodpwuMp+ijx+4nVoR1d8X8zD4XYUqEp1Y7ttrPcs9PoaLad1qKQjeHREfGAvM2P/Ux+D+xtZxNfMy1ZCZGEl2Vzxpfe2432+a9TRuY01vHJSrWk5vKlhHLC8PdGxkTpDI43GfTfqRfXTlxRKtGU9WnbuOfKcY4yXWB074YWxukMj2kl7rWzAuuNL8FW4hWp1aeFHB1tbepGTbllGY6Tm9ViFRKGNOdsUgJAP7NjT8wV19Hq79WhHuyvqyMo6aTkkZXDMetMzNG31m6jQjUWOi3riSnRlHHVP7HCjcyjNLvNj0gx5a2R/B4Y8eLo2Ejz/FZ3AqifD4eGV5NnobSquTjtWRmzDf7NVxHe6Jsv/LkaT8rqhxFt3FKfi15pmfXnmWplVicpZlAGkkY+KMlv+kNXp/R3iHKU6Uumc+ZyuqanTUu4vdm6gSU7Ty0Xr4SUopo+b8XpaLhtdo3F5cj4X3tlmjJ8MwCocTqOFHbvHwqmpVJZ7j3SmpI2gOa0ai9/FefcmzX0o6lIWBqAwLlQGBcqYYHSPa0FziABvJ0CTaSyyb23Y+J4cA5pBB1BG5Gc9CSw1k8/wBuNuOrvBTu7W5z+R5NWTdXrb0U/mzPuLlt6IHnUEJneXPJdffc3WVUquG5n1Kjj0J9XQRQROLWi7tLqtTrVKs1l9DjGrOpJZZkxSAG48lrOq2sGq6zaweh9EWLwU8skDxlMxBa8nS7R6p5K5aV0npZ3oVlnEj0Bu2VH1zoTJlLdMx9UkbwHKzC8pSk45Jxuabk4mV2px9tVSTPYewHmJp52Zcu83DyXmeIV3Wv4Y6Jfr/Br8OrNWlerjon9jzTZ7FvRqoPJJZ6rh+7z9y27epoeTEpvboeq1VPBUQ/pGMkjIzdsAt8dd3itTqWIyaex51iTKdspjwuap64fdhkzU7T++6Q2A37ijS29iys4zNIvaGrxiEC5parQXbmLJAeIz5Q0+K6cqa7Bcyl0Mrt5jj5C1s8D4H5JLNcWuBLrAZXNO7TebKrcwlKUcLp1LVnKNNS3znoXr+lKkggjhhhklcyNjBfKxnZaBvuTw5LvqSRXlRcjz2faKRz3SNyMJcXb7kEm6pep0299zT9eqqKitjnUYm54AfM88y0kX8Wn6eS7xoqKwopFadSUnltslUFPAbONnd5u/5HRcq0JpZz5E6bhnZeZZtqWRm40HALPcXJmhHKWBkMznXeXZb928n6LRtuDVa0dXReOxXuOLQoPRHd+BJpWOkNnuuAdwFrpX3Co2ai85zn6Ct+KzuU1jGDR4BE1tbERcZmyN7rdW4/QLI4lTdWxnPG8HHL8G8I6W8nTrKGfZll48fA0e1r7YfO7kIz5SsXmeHrN3BfH7M1KrwkeZT4s95uHee9et5K7UVHWljB1gxcg66qDpdwowlJZyi1w3E5pC97XxsYAdXm1zyA3nyUatjOUfwyfwR0pXUYbal5lh0i0DZqmBz3ODJKWP1bXuxzr7/Fql6OQguG3E8e1GfkngzrmpNXMaWdtyim2VpiWNYRG72i5xcTfTQm11ZjcTaeVk6ujBNb4OvSnBM19PUAExyU8YzNv2ZIczXX5XDh5dyocEknSqUu2M39SVac4Tbj0I3RvXulqXxO/aQSxg8TeNwHzsuvFYqFKMl2Ti/qEasqiafcd6qlMtMJGEB0T8wPc4DT5KdpSnC6lTezx9jvcX0KduqmNSbH4AfR5ZIJHAbntJ0BDl73h1TVS0vsPFcZxcQjVprtxgl4qOtjeGWdZpNxrYjUfgqPHb2nQpxi3u2LgdlUqSlLGyPcNn6nraSCT2o2H/KFlroXmiaQggNsgBwCAFuEZQHkW3O1r5pnRsB9HYbabnnn3hYV3X5z0xexm3NXm+zFlLhO29RTU8kAuWOByE3vGTvt3KcKs1T5aZ0jKShoTMnUVjzdxBPmoRpxWxKFGK2JWE43kcA8EA8VyuLTWvZOVez1LMWXeMVoc1oHHVUbelpbKVClhlE+qYDa4ur6pyLypSe6QjJtbgpuInFolSyO6u5FwTv43XKMVqOMYR19S6qG5MGaL26yZ508Wt/oVOL1cQb7or9f3PUW8tHC5yXa8fUweIMa2xz692pK9BQhKSy1hGdQ1S7Njc7J4NUYjE1tRJKynis1sDA5pk73v5efuXd31rTWJ1IrHey1GnKK9iLfiehU+zDWxCGOFsbBuAsPfzJ7yqkvSPh1LpUz8E2Dta0+qObtk5Qbxva0/vEkfIKvU9M7SKemMm/gl+ov6bUfakZCv6G555Xyy17bucT+qc6w4DV40A0WXL0vg9+U38/4L9O1cYpZLbDujOeAZW1dO4fvUbR82yAqS9M0ljk//r+CLsk3nLKiXoYlO6si/wCSR/WUU/S+lGKXJf8A9l+x0lbtvOSvm6FKn7tRAfESN/AFdo+l9s+tOX0I+ry7GV0nRJicZJY6A/wyO/qaF3j6T2T95fL+R+rSZW1mAVlMbz050+80h48bA3+S1+H8WsZzUo4b8SFxa3GhpN48BrJ+sbaM9o+rYX17ua9ZO4pVqEoppPHbtv2fUxKNOVGvFyWVnf8AUssJq2xAiXsuOUi+naF9438Vk8UUqlpRb65ee3s/g1rLlwuaqh+Hs8y3wSrElfEWkZc7gDuBuw3t7zZZtaza4NdTfcvpJM6Trp31NLsbNfj1K6Winiba7mC191w9p18l4Hh7SvKbff8AozfuMqOx5E2lu8xOAJa4tJB4jTQr31vSi3KcvwpPPlt9SjUU5xSh1yvvv9C8w7Z8BvWE34XNzr3D6rCndSmtKRoqlSoy1Pd/Q6xbNSSF3VAaDQX3+HL3r0Fh6QTp6adysx6Z7V8e8wb3hVKpmdDKfXHYaTaUjqcPmcNA2Vjr+DbA/NZfAIrHEKC8GvlkV29NxRm+3H1SKmurYrNflF2kFpNiWnmCNyhDXHozSlGnJrUi6xOqM9FSsH7TrDmPAZ7E+T1n8NoNV6829k4/VP8AYLiajLQl138ir2OwqCKZkwhLJGyaXzNe0Ne0EuF7Oa5rj7wrnFsu2kk87HG2jlvbBBLOrbVQk2yuI+CQtW5cS18QpVffpxfnFfsY8o/6CUF+Wf6ibd4X+jpagDRzRG/6Fd51NFOaTxsVeEzUqjpyRDp39THGxnZ6w5Xd9yAsW2t1ezk6rbxjBt3Vf1WK0Lqe/wCzuFtpqWOBjnOa1uhdqddVrJYWDGe+/eTyEYIhZICJiWIxwML3uAXC4uI0Y5fXuIzqKKPP6/bF7nksacvBZEqV1XevOPApScpPLZgZ6wzlkbQb8uXiqkaSopybKEKPJTk2XVLhgDbWBPEqlOu28lWVVt5OGKUkcbbusTwb396nQqTm9jpRnKTwjKVsHWG+5a1Oeg1KVTQcxTTEWzXAUuZTR05lLOcHObDszD7XNSjXxLwJQuNMvAgQCRhtfzVibhIszdOaNHQhz2Nj3ve8Bo4kuNgPMhZ1TEZOXYkZjp6q2IGp2k2SxFzI6KJkfUwNzmZzrdY+Rxc4Mbe/ZzEa77d6z7LidjCTuJtucttPcl0z8T1tK3lyY2/Z2s0uyWw8EADg27jvkfYyO7hwY3uHzWTxHjNavLEn8lsl+5oKFKgsQWX3m2hja0WAssGUnJ5ZylJyeWOLkiImdGBDXy2TURpHJ1QpqBJIaahGgeBDUJ6BpHN06koE0iDWwtkbZ7QV3pTlB5iztB4PPNptimEmSK7Xb7s0PvG4+O9emsOMzgtEnldz6HOta06u+MPvRbbH01QyFzKyQTi46sPbctbbW5dqbnhruVTiVajOopW8dHfh7ZJUbdwWJvJcGmgBa5sMYLTdpDGix0FxbwHkuEb+8UJU+bLTJYay8Nd25F21LKlpWUToqBlRG+K5ZmaW3bwvxsVSVxO2qRqJZw8jrylpwef4x0d1dMTJCRO25c4sFn6m+rNb/wAt16Shx6lcJxm3HPZnb/nxI0JxWF0KuCuaGOY9xFnEWGjmm2tweO5aFBOD1JZOtzGNXq/Iutnp4WvjyyvHVtv2zcyEtLSJDxGt9LagKVSUo5bitzhCkpNRTZO2oYJaCEg3Aqyy45SB3HxUPRaThfXEH+ak/oVeN08Sg13ow9ZRSROyyX7je4cNNQRv4L3PCaVjcU1UpRzjrnr5GHfzuqU9NR47sGkqKsnDoZNSWyysPfmDHW0/hXm3ZyfFLu3pR6qEkl8f5NGNyo0aNWb7Gv8AnkUkNfJ1wkvlHZFhxF9brY//AJqXqtSVbqoywl342yc1xj+7GFPo2k38yw2pGWrqxzzPHvDZVl2dXMeHVn7qi/k3Et28EnXp+Of1O1DjpqaPqHjM+MtLbDUtWnx+wXL1QeEZCdOxrc6X4WR207HOY17ZBZ7bWHeF5m359vL+3KLz1LU+KWFzHEnv2H0FCOw3wH4LaycGtthSEHPAgCAwY3a7Z/rpmuD3W+80m49wXB20HPWzOu6ihLC6ldno4f0eUuI3kNJ18VPmRWyQo2laa1Zweew4lFENLXO8ry0qFSo9zPdCpPqW2GYsx4c4EaDVU61tKLSZWq0JQaTRncTrjI8ngtGjRUI4L9GloiR45F1aOjiWNO8KtNMryyhlbEPWHvTpyfRkoSfRlW+IXVpSZZU2ano3w0S17HEaRNdJ7xZrfm4H3LM4vcOnayS/Nt+5o8MjrrZ7tz12vq2Rtu9wA3a9+4d68fRpTqSxBZZ6eEW+hD+0NL5JA32jFI1vxFtrLQlwq6jHU4PBPEemV5nVtVfiqTp4IuIvpBS0IWkT0lPlhoObqlSUBqAwyhS0slgQvCEmGGcXyqaiTUSHW4myIXe4DxXenbyqP2UdY08nOKqnkF46Wdw55C0HwzWutOHBLiSzgjKrRj1kcqipez9bBNGOb43Zfe4C3zSqcJuae7iThcUm8KSG9aCLg3HcqWlp4Z1lk4l+qng5Fvgz7FVLhZRCsvZNE16zehSKjHNlqOs/XwtLvbbdknxt1PgbhXrXiVzbf45bdz3XkwMVX9EoFzT1ThybLfyzt/Jer4b6VW8ZZvKLl/7X+j/c4Vo1WsU5YO42Vq48MfSlgfI2ZkjMjgQRn7RBdbgTvVy247Yf131uL00pRaeVjGY9yz2nOtTqTtIwe8l++SnxXBKp1FHmp5esjcWkBhcS3UA9m+li34VqejnFbWldSi6sVGS7Xjf5j4rDm28WvxJjsBw5z6QwyxSC1QDZzXNPahk11HMDVXal/SocdlWpzjiVLrlY2cdu4pxoOpZQhJdJMqm4FNnLRDKbEgERv1AOh3L274tYzo5lVglJe8u35mDOjXhL2YvZ9xqJ9lZampjc5jmNdBH1hc0gXDOrkYeIdYBfI63FqFvw2lCElKdOpNJJ741aov4ZPYU1i4qy7JJeeMFbUbOMo6wsjBy5Ab8wdx+XyW1DjEuI2in39V3NHk+NqpGk4TeVlYOWI1GR2blY+SqUKWuokYllRnU3itl1PYsQxmOCkFQ8/cBaOLiW3sFpVqsaKbkeuq1Y0qeWZrZHbxtRIYZw2N7j+i10cPZ8VXtrvm7S6lW3uVUeGbmyul7BQYo673W4BSl+Fnn7malc/Mx9Oxobq9t7m97XvdcYygor2jYy+48ngET4pWGIl7WOcJM1teAtxWM9cZxals3jBxWVNb7NmkwjCHvwiJ8MV5XOJfbRzm3IHiqlxVirtqT2RWulF1vBDMP2Lq5dXNEY/e3+SU76lH8O5DUuwtH9Hr2sc91QBlBPq6aC++65q+y8aSS37DA4TibpJRExjnOJNg3W9tdFq1rdRjqbLNxYaI6my2lqfunQjQg6EHvCpqnjdGcqTTIE9TY2AJXeFPKLMKWVueh9Drw70mX/AIbB/ncf6V5/0hWlU4fF/Y3eE0HHU/gelYTSNvJWS6luYR316tjR2i3k51jc8rBa/o3awVHWlu3g0LyppSguiW54fQdJmIOxlj3TO6t87IjTj9V1b35cob7QBHa3kr1VaKhNwXZsZ1OWuKl3ntOMMbHKQNAbEDlfevnHG7eNO7lo7cPzNe3bnAgGUncsnTjqdtOBpbzKeQOD5bGwU1HJ0UcoQTHknpHpQjp0KAaDk6ZTUCaiXOx2DMd/a5AHPJIjvqGAcQOZ5r1/BbePLdT5Iz76u88uPTtMd047Z1VM5tLSyGIZA+V7dHnOXNYxrt7R2SSRruXqIUkqTqvvwZEqn9zQY/or6Q6xtdDS1E76iGdwjcJSXuY5xs1zXuud9rjdYri3knJYR61tLg7Ij1kYyh1yWjcDzHK68zx21ilGtFY3wzS4fXlnly6dhnI3DfdedaZqJIsKKftBV6sNiM45RfQSrPlEpSRJikuuUonNokApZwhEZ9dGHZC4X5XXRUpuOcHVUpNZwSVxOYIAEAF0ZAxO2VTE+0sb2vMZdFJlIOU2zAOtuIs7zXsPR6VSkp05prUtSPP+klCXJhLGzeDE1EvWtfw7NvJb8J6KkJdzM3hC5VKsv9pstr2mqjpoI2teGRgl+awBygZV1vqiqv2JLv3LVxCpVhHRg8rqgY3udle3q32BBvZzTwXCClHG6yRhb1o4yexbH7eOqInvc0ZImNBJPac61ySu9biUaU1Bx3ZYnXnDbSyjPSbCX3dA+19TcLZbWnJlepVZT1SWxUYn0igyHqaZmS33wMxPErLlcNvbBfVrjbS/qPPR+61s7P8AN+S8/wCvvrg2fX+Ff+WzRUlNWRMbG10GVosOy7h7lUlOm3l5ODrcIb/DI6mWtH36f/Mo6qfiNT4U/wAsil2vxariopXF0Bu3LZly7taaD3q1Z04VK0VudI0+H1HinGWfgzzfo2pZfTmyNytMbXOvL2W6jLbXjqtvilSPIx39x2nShjFeMtPgmbjFtmTUSumdJCHONzlkACxqV3y46UmShT4aljly8mVGLbLvijL43RuII0D2uNr6kDirNG7jOWJZx8DncULSccUYSz8GaTo4Loopg8C5ex2ltQWm17eCyeMpVJwa7mW+F2sqcZKSa32yekYfjMQjMbtxvp3HeFLhXFpWVN05xbWcrB0uLOc5ZR53h2w9JBiIr3ymRkbg+KIMsS9vqGRxJBy6bgLkA9y2avpRCq8qi8+LRUt+FVIR0Z2L7FcYMshedOAHILztxOdxUdWfV/Q3KNsqcMHGOc81WcEScEdfSTzUeWiHLRzMx3qSiiaiMdOeaagh6CJPVW4rtGnklhIjR12u9dHRJLBrtm9pmRM6qQG19COF+BC0uH8R9Vi4Ti2s52M66sZTlqgVXSJglPiTRJFKxsoZkIkByPbcloJGrXAkkEX3lbVL0ltYxcJxk0/D+TIrcKrSkprZoy/R7sDDRVTaysqI3OjN4o4szmh24Oe5wF7cABv4ri+P2ufYUvL+Tv6jXezRt9qdpYpWdXFc8zuHuWTf30rvEVHEVvv1b+RftLN05apGTEqo6TQ0om0dQQQuNSGUOUMo01LUaLLnAzpwwyXE/VcpLY5tCT1oaZHE9mNpJ9wufqnClq0pdWx6MJNnzhV49M+u9LMhu5+Zuvqtvoy3ICwX06XD6dG3VHG2Pr2nO1unKpv0Po7CcRElPHJ7TQV8xuKGirKPidqtPE2ju6sC5qkc9Ajau5TdMNBDxHE+rEr/AO7je/4WErvRt9bjHvaXmzpoxDJ4hshOX+kwkkOkjEpN972Pa5x8bOd5r6JxejGk6VSGyT0/Jr+Cpa1FUjKE1nt3LFtCPad5rPdRluKhHZJeR2FP+8/4iubfghaY9yOZw9h3g679SnzJIe3cLHQsaCG3AO8AkA+KHNt5YYQCgZ7KlzZ949Q70JnshR1SHrOrp6k76ub4kaKXuI6KduulGPkcnRynfUSn+Yp4h7qJesQXSnHyGGjJ3yyH+YqWY9yJK8x0ivIT7NZxLj4kp6x+v1OzHkO+zY+/zS5jIu+q94v2dH7PzRrYvXa3eJ9nxewE+ZIi7ys/zF5sqGxue1oAzNB8S0//AGKzuJJyjGXc/uTo1ZVJYk8lxJUWKzlDJd0keWsU40gxgjMdmNyur9lbALUYqILdaD1Z0EgFwD7LwNx79x7k4Wzrf4+vd+xHBJp8Whfq2Vh8HBcp21WPWLI7Hd1S23rN8wufLl3BsQ5sQYN72+a7RoTfYJyRUS4uxzskZzu7twHNx3AeKuxtZRWqeyI5yNuQb3v+HuRhASG1NlydPJNNi+nFLlINTE9JJT0JCy2Oa9JoZ0a5RwSwSIX6rnJE8GiopdFnVIlGpHctIX8VVkjg0ZzaurLMNrZL6lhaD/H2fqtThtJTvqMfH7Bd+zT+R41TYFKaRtcMphMxg0JzNka0PGYW0BB0N+HgvpF5tBmTZv8AupHt+xsl6GPuuF8w4jHFzI3Ky9rPgWriqeDnpHMchoWDNbQVF6SsP/pqj/QVqWUMXFFf74/dHa5jpoP4GS6L8LD6Kvq3tacl2RkD9I1zYnl4/gc1494HJe245ViqEYvq5RS+OTFsKTlXUY9u3mPZYgEcdVjNGhKLjJxfVDrIIhZAAgAQAIAagAQAIAEAKgBEAKgiNjxBsUgJJuN9gdx0UalF1INGhYWNeq1UgtiVPjUZ3OVSNpNdhuepz7iIcSb7Q8115Eu4XqUzvBiLOfzXOVCRB2kiWKtjgQbOBFiDqCORC5cuUXldTnO2kuwoKrZeFz80T8n7jwXN9zhqB3EHxWpT4lUisVI58V1K6jplmSOB2bcP2kXxO/6V1/qFJ/lfkv3LHOoLs+gjcDYPXlae5gJPm4AD5pSvfcj5/wAEZXNL8sSzgaxjcrGho+Z73HiVSnKU3mTyVnCVR6mK6VRUTpyH3DHT96loDkvuGiXvRpDkvuOzJVFxHyX3EiOVc3EaovuOzZRzUNLJqizqycc1BwZPll7hs2gVCtHcoVoblu+S0ZPcqijmaRWjH2kjJ7fSH7GqT+9CP/dYtjhC/wDEafz+zOXEdoE93oz9noBEI8no8DnZQL+ktcxpLiPvBzXg87lem4hdzV0qXY4yZnWlNbS7con7HttRgcnFeI4g/wC/8jYq/iLayqEBlRM2NjnPcGgAm7iAN3MqUISnJKKyNLcwuJ45Smlqm+kRXdTzNaM7blxjdYAX1JK3qFpXVam9D2lF9PE7XlSm6LSkvMzXRrjLYYayCR7/ANOI+qjAu0lzZGySE7hYW8V6fi1DnUc+61JGHY1eXWjL/mxbMZYAcgB5LHZeqSc5OT7dxbIIChMAJQAIAVADHIAQIAc5AA1ACpgNKQAECZWYzAdHtBPA21PcbLtSaezNnhV/GjB0pvC6ooX1FjYm3jorSpmt67F9JCeld6OWHrj7GKKs9yOWNXsu8UVp7kuUSV+/AeMQI/8A1LkofrqfVId9pO5nzKXIRF3NN/kXkJ9onv8AMo5KF6xT9xC/aLu/zKOSiauoe6gOIu7/ADKXJQ/Wo+6hPTT/ALJT5SF6xD3RRWn/AGUuUhqvD3R7a89/mlyUSVeHujxiDuajyYk+bDuHDEH8/wAEcmPcGuD7B7cQf7R+X5KPJh3E0oPsJMOMzt9WRw8vyXOVtSfWIvV6MusS6wfaKpfI2J787XGxBDbjQm4IAKp3FlQjBzjHDXiV7jh9GMHOKw0W+2kebBakcc0VvdIwqpwvK4jT+D+zPK8UWEZqk2ooo8Egpog4zN1mGXc7rw8u6w8SBuHDLusvYXNpGo+Z2pNLu3Mq3r6Hpa7cjoukvqaYRQQkyZrky2yAW4Brrk3tyXn5cC5tbXVltjs6/VGhVu4t5iimqekGvk3yBo5RtDfnv+auQ4NaQ6Rz8dyu7iZAftDO++cl19De5uDv3q1G1pw/DsRdST6malo3g6NJHCwutBVYtdSq4NF/s66SOxLbZb5b79e7zVa7qqUNCZ0o02pamaIYk9ZehFvUdBiDkaUGR3pzktKGKK4paQyL6cUaQyL6ae5GkCcoDBAAgAQAjUAKgAQAqCOBrsvGx8dU02hYI0sUHGNh/lb+Smpz7Gw1NdpSYzh0DxeN3VOHs+qfFv1CsUa847SWRSqVOyTRnXUb2nWUEdw/NXlVg1+Eh6xXX5iV1kYAGQ355t/euWJM6K9qrtObpG8A4e8fkpYZJcQqjM/ingkuJVe5CGUowiX9TqdwdaUaUNcVn3C9eUaEdFxeXui+kHkloRJcYfuiiqPJGhEv6x/tFFYeSXLRJcbXujvTTyS5SOi45H3WOFeeSXJXeTXH4r8rFOIng1HIXeJ+kT/LD6kDEcSm3B2Ufu3B81Yo0Ka7DOveMXNxHQ3iPh+5Dir5A4Fz3EA3sXEjyViMIxeUkZUpykt2XTniRtm7t5soXFVJYClDfIsdEqTqlrSSoqELk6rHpJUdIOS5ubGoo7tgHJQcmSSHiMckmyQuVLIYFyoAUBACpAKmA7KgC3XEkCABAAgAQAIAEABQA10YKBYOb6RpTyGCO/CGFTVRojoRHfs+w8VNXEhcpHB+zQ4FSVyxcpHF+zJ4FS9aFyTk7Zp/NS9aQnSOTtnJFL1qJHlM5nZ+Xkn61EOUzmcDl9lS9ZgLlMYcGl9kpq4gHLY04TL7JT58BctjfsyT2Sjnw7xctifZsnslPnR7w5bAYbJ7JRzohy2PGGP9kqPPiPlMf9kE6EFL1jHQfKFZs+z2T5lDvJd41RRPhoMosG2HKy4SquW7Oijg7Np+5c9Q8DxCeSY8DhGeSWQwLkKQxchQAuQ8kALkPJACiM8kgHBh5IyA4R9yAFyHk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58" name="AutoShape 2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214546" y="20002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928670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8" y="1943100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3275856" y="0"/>
            <a:ext cx="29523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Цель:</a:t>
            </a:r>
            <a:endParaRPr lang="ru-RU" sz="7200" dirty="0">
              <a:solidFill>
                <a:srgbClr val="FF0000"/>
              </a:solidFill>
            </a:endParaRPr>
          </a:p>
        </p:txBody>
      </p:sp>
      <p:pic>
        <p:nvPicPr>
          <p:cNvPr id="3074" name="Picture 2" descr="G:\Аттестация- Силаевой 2019\Урок окр.мира Вода и ее свойства\Картинки вода\фон вод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611560" y="1628800"/>
            <a:ext cx="7890750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i="1" dirty="0" smtClean="0"/>
              <a:t>Определить  </a:t>
            </a:r>
            <a:r>
              <a:rPr lang="ru-RU" sz="6000" i="1" dirty="0" smtClean="0"/>
              <a:t>свойства</a:t>
            </a:r>
          </a:p>
          <a:p>
            <a:pPr algn="ctr"/>
            <a:r>
              <a:rPr lang="ru-RU" sz="6000" i="1" dirty="0" smtClean="0"/>
              <a:t> </a:t>
            </a:r>
            <a:r>
              <a:rPr lang="ru-RU" sz="6000" i="1" dirty="0" smtClean="0"/>
              <a:t>воды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data:image/jpeg;base64,/9j/4AAQSkZJRgABAQAAAQABAAD/2wCEAAkGBxISEBUQEhIVFRUWFhUVFRcVFxUWFhYVFRUWFxUVFRUYHSggGBolHRYVITEhJSkrLi4uFx8zODMtNygtLi0BCgoKDg0OGxAQGy0lICUtLS0tLS0tLS0tLS0rLS0vLS0tLS0tLS0tLS0tLS0tLS0tLS0tLS0tLS0tLS0tLS0tLf/AABEIAKgBLAMBEQACEQEDEQH/xAAcAAABBQEBAQAAAAAAAAAAAAAAAQIEBQYDBwj/xABKEAABAwIDBAYHBAcGAwkAAAABAAIDBBEFEiEGMUFRBxMiYXGRFDJSgZKhwRVCsdEjM0NicoLCJFNjorLwc5PSFjQ1RGSj4eLx/8QAGwEAAgMBAQEAAAAAAAAAAAAAAAECBAUDBgf/xAA/EQACAQMCAwQIBQMDAgcBAAAAAQIDBBESIQUTMUFRYZEGFCJScYGhsTJCwdHhFSMzJGLwNPElU1RygpKiFv/aAAwDAQACEQMRAD8A9KsrJ5TAWQGBbIHgLIALIALIDAWQGBMqBYCyAwFkBgLIDAtkBgMqADKmAuRABkTEGRGAF6tGBB1aeADq0CELE8AJlRgYZVHAwypYGFkgCyAwFkDwGVAYCyAwFkBgLIDAlkCwGVAYFsgMBZA8BlQGBLIDAtkBgVBMEACABIAQIEACABAAgAQAtkwHBqBChieBC5U8AODFGdSnTWZyS+LJRhKX4VkXIs+rxrh9L8VWPy3+xYjYXEukH9gyLPqelXD4/hbfwX74O8eEXD64XzEdYbyAqkvTCh+SlJ+X8nePA6j6yXkzi+rhG+Vg8XNH1XF+ltR/goPzf7HZcB75PyGDEYD+3j+Nn5qD9K7r/wBP9/2Jf0GPvPyJLACLg3HMEEKC9MqsXiVFeb/Yi+Bx99+QGJW6XplQf+Sm18Gn+xxlwSa/DNDTGVr2/pDw+vsqmH/u2/gp1OGXMPy5+AmVa8ZRmsxeUU2nF4YhahoBCFEYiQxEACAwCAwCAwCAwCBggAQAIFgExggWB6RPAIDAIAEACABAYBAYBAYBACgIEPATEcK+vhgbnmlZG3m9wb5X3qpcX9Cg9LeZd0Vl+S6fPBat7Cvcfgjt39EZXEOk7D47hrpJj/hsNvidYLNqcRvan+Kkorvm9/KOTWp8CS/yz8jO1vTAR+po/fI/6NH1VOdC+rf5bjHhFY+vUv07C1p9I5/54lPU9KeJP9RkMY/hc4/Mqr/Q7VvNSUpPxZZThHZIq5ttMVk/805v8DWN/AKzT4VYRaSpp/HIpVMJ4SK1+LV0nr1U55/pHD5Aqx6ta0/w04+SJKrLBFqIpDq+RzvFzj+JXWDj+WK8iLrS7xgoBa91J1Wg5ku8Y+jA4IVVsXMl3l/sbtNNQzsIe4wlwEkZN25SbFzeRG/TkqPELGld02mlq7H4klUb2Z78ypBcR5d4PFfPpU2lkm4bZMvt3tuMPLImRiWV4LrF2VrWXsCbAkkm9h3FavC+EeuJzlLEVt8WQWO0z1D0uf31Ibc43g/JwH4rbpcJuLV6rWu18en6/YjUt6NVYmvNGtwXbahqiGMmyPO5koyOJ5C+h9xK2KHF7qgsXlPK9+O6+a6ox7ngjxqov5GiLV6ClWp14KdNpp9qMOpTlTemSwxhapNEUNISGIgeAQGAQGAQGAQGAQGAQGAQGAQGAQGB9lHJLAWTyGAslkeAsjIYBGQwFk8iwFkshgLJhgMqMhgcApEcGc2w2kdTNEUDDLUPHZaBfKPad/8AKxLi8nc1Xb27wl+KX6L9Wbthw+nCHrFzsuxd55RX7O4jUvM07TI8+1IzTuAvoulOzlSjiCx938WXpcVovZPC+BFfs3VM307/AHAO/wBJKhKhV7gV7Rl+YgVVM5ujmOaeTgW/iuWJRe6O0Zxl+F5OZnAb3rpSoOpIhUqaTj6Q8DSyuRtIJ53K7rN7HOGSTUnTXQaHRdPVqbeWiLqyEqZXBpOYrpGlCPREHNvqTBJ2R4LJqNubLsNkc5dyiiTYgb2VNCye74FWZ4KaX24I7+IaAfmF4G7paalSPdJmhBaoHm/TB/4kP+BH/qkXpfR//o//AJP9CqzIxsWs2JMJIwdERlgkpNPY9ZqtsZ6WkoZg1srJGObKHXDyWZbFr+BtfeNVh8OU6VzWVKTi000vy756r9UFza0azamvg+7JsNn8ep62LrIHXt6zDo9h5Ob9dy9daXyrPl1Fpn3dj8YvtX1XaeYveHVLZ56x7yzLVdZQGFqQxtksjwFkZDAtkBgLIyGAsjIYESyGAsnkMBZIMAnkMD7JEwsgAIQIQBAC5UAJlQAWQAWTAVoTEMq5xHG6R25oJWVxm8dtbex+KXsr59vyRe4da+sV1Hs7TEUbS4unf68hzHub91vlr70+F2itreK7XuzvxS551bTH8MdkTGrRM3B0aUZFgJ4mPYWvaHNINwQCLWSaTW44ZUk4ng/UuzBkbJJDlDjla55tuuQNyq2ssp5PSXSUWs9xHlqiz1mPFjY3aRry14qzrjnGSvpbWV0EFYTqGH5fmourFDVOTHdVI/eA0b99ybcNFBV4yelDdJxWWS3Hd3LPa3Zaj0FldolCLb2BtLqDX9lSlBxe4otPoev7EVGbDqZ3s9Yz4ZDb5LxvE4abuou/D80advvEzfS9GPTIX86dvye/81p+j7/08l3Sf2RSq7SMY2QLbaOeQjNyotDUja4g3rMCgdxinynwIc38bLFovRxKa96P7Fqo9k/D7GVw6vlp5RPA8skbxG4j2XD7ze5a8oqSxL+U+9dzIqWVpayn2HueyO0AraVkxAY8ktey/wB9vrZeYtr4FXLLiSlVdtWftLo/eX79/wBDz/EOHOj7dP8AD9i6LVrtGSMLVEaEskMSyBhZMQWSALIALIALJgFkgHoJYBAYBA8AgMAgWAQGAQMWyYsDmhMTM7tfPdrIB992v8I1K8td/wCs4rGl+WC+r3f6HoLBer2c6/a9l89kVoXpjDwKCoiwOCAwc8QlywSO9mN58mlEtotkqUM1EvEwvRW3+01DvZiib5ucfoq1qvZNbjD3iid0n0bJZKOKwDpZhGSN+UuZe/O1z810qLMljrucLCTjTm+xYM9tjsAaVhqIX3YCAd4sToLt1uCdLjnuXKUZQ/E8r6lq3u4V3pxpf0K7DdnqqWEyRtFhp6zWuuRchocRfeuUIyb1R7DtWqwjiMn1K+WJzey8EEaG4tr3jgpOMZPuYoycV3j2DcuMcxmJVFNMa9Os/bOlLZHp3RtNfD8vsVDx8TWO+pXlOMxxc574r6Nmpa9CJ0ujWlfzjkHwub/1Kx6Pv2asfFfVFS5WJs82fJovQqJXR3gksFCS3GbzCHdZgdWz+7e149zmuPyusKutHEqUu9NFpvNFeGTFNkW00cVI1WCzP+zakxvLJIJYp43De03ykj3ErMr4je02+kk4v7otxl/bT+K8z0fYLbFtdHkks2oYP0jeDh/eM7uY4L01pcN/25vL7H3/AM/c87xGxVL+5T/C/p/BqyFcaMoYQkSwNSAEBgEBgEBgECwCAwCAwOskTwCAwCAwCAwKgMAgMAgMBZMMDgE3LSm2LTnYxmJy9ZVuPBjQ0eJ1P4Ly/AU6tSrcv8zf1f7G/wAS/tW1Oivi/kNAXpWYYtkh4HNCMiZXbUvy0U5/w3D4tPqudV+wzvaRzXj8TN9FMX/en83xt+Fl/wCpQttoIt8VeaiE6Q610ddROa3OY8zw3hfc0uPBoIBJ5AqUn7aIWkE6Es9r/QrcTmqptZp5CDrla4xRjwawg28SV069SajGH4UUrqOMntWPiST5kqaSIucjqyiZwcR/C94+V7JNIanI51dGWNLjYgak2AIHPsgNd5A9/BQcIo6RZCcy6qzpKT2e53jPBvujC4p6hh4TRu+JhH9K8rx2LVaGe5/c07GopNpEjpXZenpXey6VvxBh/pK58Af92rHwT+5C9WJHlcgPLivVRTfQpJpDrqINnoHRyespa6n9qB5HjkcB+AWBxb2K9Gp3SX3LdPei/iYGObRbso7lbVg2WwT+sbWQe3TSW8WgkLH4mtEqVTukvqWqUswkvgUFHWyQyMqIXZZGHM0j5gjiDuIWmu5/9vFEIyTWHun1PojA8WZUxMeCA50bJHN4tzg/K4cL9yv8PvVcRal+KLafjjtRhX1k7ee34X0ZYEK8yjgaQojwFkZDA1AYBAAgQIHgEBgcGpEhbJgGVAYHBqB4FyJhgMiAwJlSDAWTE0MqXZWE9yz+L1uVZVJeGPPYsWVPXXivEwdGcxfJ7b3H3bvoVw4JR5dpHx/7F3jE9Vxp91JEtarMsS6jgMDgUAUe3UlqGTvdG3zePyXG42psucPjmuiv6LIrUkr/AG6iQ+5oa36KdFewg4hLNZjqtokx+JhFxHTPJB3drMDf40YzUBPTafF/sZXpFYyKpDY5HSBwP6Jt7RZTYgubqb8t4U5SUep0tlOqs4MZlld6rHfC7lzJXN1oLrJFxW1R/lZKhgqR+xdbxLfry+a5+tUveJqxqvpE0FLTkU7nuJs4tAaeBBF7++4UlNSWV3lKalCtymsYWWPp8HdLD1jPWBIy8wOXepTtXNa4dSLu1Tnon0NB0YSm9Uw6fqT5OeD+K8rx+P8Ajb67r6I2eGqOZNdpddJURdQxkb2zjyMcn5KnwCEpXUox937NHTiDSw2eWQU7nOtY2JGtt1l6zW6MW2U6NB15qK6drO8uESF1mFuX9429ylZU1cvTqSfi8Z+BLiVKVo9SjJx8FnHxNn0WUj4awseWkSRuGhJ+neqHpZwupbWkasmn7S6Fbhl/C41win0zv8TMUeywcwudWQxkOewscHEjK4t1t4LVhQ1wjPvSfmskoQuKrfLpt7mk2CwxsFcz+0xy5w6MtYHA2cN+qxuPW7jZua7GmXqNrcwUnUg0sGPqaJ8RLbh2Ukdm/A23EBaPIlKKku3c6f025UdWDbYJjTqcYbVg9i8tJN3sL2lt/Akn3LLs5cq7qx+EvPZkLilzaThJbtfVHtoC9Ozyqi+groTyXNsm6M+4aICeCMgqU30QjoSOCMilSlHqjmWpkMMLJiwLZLIYCyMhgWyCQWTDA4NQPA7QC50TzhZY8GO2n28igBbDZ79wP3b/AFWXW4is6aW/j2FOd0m9NPfxOWxe2vXyej1FhIdY3bg8ez4rpZ3nMWmfUnQq61ubctWgWNI3KngWCvx+TLTvPcfwKwPSOeLeMPekvplmpwenquM9yMjQNtG3wv56rVtYaKEI+CKt5LXcTl4sk5V2bK2AypZHgUNTyJmX6SH2pWN9qVvya4/RVrp+yaHDI/3c+BI6NIrYbEfadK/zkdb5AKxTWIlW8earIWFuzY7VyHdFA1vn1Z+hUNWlyk+w7Ti3QpwXVv8AUk4sM7xI94GZ2RmZzW53DUsYDq5YvIr3TdXs7DbhVo2kVSXzKKukjiGZ5awE2LnaD5alQt6EqstKO1avojnqLTwZXBwAI5gkg+N+Cs3Nk6Uct5K1C9VWWFsQq9gOcN3XuB4cFUtqrhNZe3aal1QVajqx7SWwmG1UjIsjbDUnXevX2Sp1o4jNZ7u08VfWVVT1STS+Bc7A0MjJJnvYWXjDdfvESA5h3WI815X0noONKEsdJY80zZ4PXhKq4J52yaXajWjIsD+kj3i+/MPqvN8KuJ0LluHVxa+xuVbanXnFVOi38jHVWGNj0Lcxtr2srR3CwJK2U5y3Z1lXUdoLCOcVCwuBucvEd/jyU8PBy9bkaLZ7CwyeOob2Q1wBGbMC1xtcaAg3sq/ErytUs3b1HmPVeD/YqxtqTqOtFYbTzjtMDtBI2HEauA6Wnlc2+6z3ZwL/AMy9Jwy45llRf+1Ly2LPCbmNNypSfV5RN2ZqMlZA++6RvzNlDi8OZZVI+Bs3HtUpJdwbSw5KyoZymkt4F5I+RC6cNqcyzpS/2r7DtpaqUX4EmBvW4XK3jDUMeP52kfjZY17/AG+Ip+9HHkZd8lzUy9/7Z1bYiRMexoN17WBb8iF9A4TRt7q0hUa3xh/FbM87eWUYVG127osWbT1L2h3XO1AO9WvUqK6I8NXurmNRxcnsx1BtRPHURFz3OBflIJ0N1wubWkqTwixY3VZ1d5Nnob8eBYCwEnksVUMdTblcyxg6wzOeLubl8VCSSexxcnLqdLKIBZABZAYH5UieBwamPA9rUySieZ9Im1T2zmkaCI2gF7hpmvra/JYvEak5vlxeDPvNUvYizzGpxESSZtSAdw4BVoUNEMEIW3LhgkVdYLskY6xG4jeCNyhRjKDOdCnODaZ7bsDtD6bShzj+kZ2JO88He9b1vV1x36mnTepbmlsrOSWkz+2smWmd/vkvM+kEtVSjT8W/sv1Nrg0dMpT7kZnB8RinZeM7rAg6EeIXoKU4zgtJia1NtomTSNbbM5rbmwzEC55C+9SGlke1GAY5oQkCi2YzpTcBHA3957vhZb+pVbrokavDopSk13F/sTDlw6lH+Cx3xDN9VbS2MuuvbbPO56qR2JSmIlofLZxue0Gnsh3d3LGuqmYSbfeevtLaEYQTSyktzX1dJBN1bpBfqHF8evquJuT36gH3KpRva8YKEewjcWVHU5PtKDEXUxa5tQ9sgvcBxaCLbgMtty70lWzmCwVpypdJs5UWMwyOMUbhu+7fQbt+5SuOe4/3GSoQt0/7aINQ0i7AdQTcqpHGcmpnMMIjNp3N1zHzXVVd011DlZi9XQ1eyuJPfVZCdOodpwuMp+ijx+4nVoR1d8X8zD4XYUqEp1Y7ttrPcs9PoaLad1qKQjeHREfGAvM2P/Ux+D+xtZxNfMy1ZCZGEl2Vzxpfe2432+a9TRuY01vHJSrWk5vKlhHLC8PdGxkTpDI43GfTfqRfXTlxRKtGU9WnbuOfKcY4yXWB074YWxukMj2kl7rWzAuuNL8FW4hWp1aeFHB1tbepGTbllGY6Tm9ViFRKGNOdsUgJAP7NjT8wV19Hq79WhHuyvqyMo6aTkkZXDMetMzNG31m6jQjUWOi3riSnRlHHVP7HCjcyjNLvNj0gx5a2R/B4Y8eLo2Ejz/FZ3AqifD4eGV5NnobSquTjtWRmzDf7NVxHe6Jsv/LkaT8rqhxFt3FKfi15pmfXnmWplVicpZlAGkkY+KMlv+kNXp/R3iHKU6Uumc+ZyuqanTUu4vdm6gSU7Ty0Xr4SUopo+b8XpaLhtdo3F5cj4X3tlmjJ8MwCocTqOFHbvHwqmpVJZ7j3SmpI2gOa0ai9/FefcmzX0o6lIWBqAwLlQGBcqYYHSPa0FziABvJ0CTaSyyb23Y+J4cA5pBB1BG5Gc9CSw1k8/wBuNuOrvBTu7W5z+R5NWTdXrb0U/mzPuLlt6IHnUEJneXPJdffc3WVUquG5n1Kjj0J9XQRQROLWi7tLqtTrVKs1l9DjGrOpJZZkxSAG48lrOq2sGq6zaweh9EWLwU8skDxlMxBa8nS7R6p5K5aV0npZ3oVlnEj0Bu2VH1zoTJlLdMx9UkbwHKzC8pSk45Jxuabk4mV2px9tVSTPYewHmJp52Zcu83DyXmeIV3Wv4Y6Jfr/Br8OrNWlerjon9jzTZ7FvRqoPJJZ6rh+7z9y27epoeTEpvboeq1VPBUQ/pGMkjIzdsAt8dd3itTqWIyaex51iTKdspjwuap64fdhkzU7T++6Q2A37ijS29iys4zNIvaGrxiEC5parQXbmLJAeIz5Q0+K6cqa7Bcyl0Mrt5jj5C1s8D4H5JLNcWuBLrAZXNO7TebKrcwlKUcLp1LVnKNNS3znoXr+lKkggjhhhklcyNjBfKxnZaBvuTw5LvqSRXlRcjz2faKRz3SNyMJcXb7kEm6pep0299zT9eqqKitjnUYm54AfM88y0kX8Wn6eS7xoqKwopFadSUnltslUFPAbONnd5u/5HRcq0JpZz5E6bhnZeZZtqWRm40HALPcXJmhHKWBkMznXeXZb928n6LRtuDVa0dXReOxXuOLQoPRHd+BJpWOkNnuuAdwFrpX3Co2ai85zn6Ct+KzuU1jGDR4BE1tbERcZmyN7rdW4/QLI4lTdWxnPG8HHL8G8I6W8nTrKGfZll48fA0e1r7YfO7kIz5SsXmeHrN3BfH7M1KrwkeZT4s95uHee9et5K7UVHWljB1gxcg66qDpdwowlJZyi1w3E5pC97XxsYAdXm1zyA3nyUatjOUfwyfwR0pXUYbal5lh0i0DZqmBz3ODJKWP1bXuxzr7/Fql6OQguG3E8e1GfkngzrmpNXMaWdtyim2VpiWNYRG72i5xcTfTQm11ZjcTaeVk6ujBNb4OvSnBM19PUAExyU8YzNv2ZIczXX5XDh5dyocEknSqUu2M39SVac4Tbj0I3RvXulqXxO/aQSxg8TeNwHzsuvFYqFKMl2Ti/qEasqiafcd6qlMtMJGEB0T8wPc4DT5KdpSnC6lTezx9jvcX0KduqmNSbH4AfR5ZIJHAbntJ0BDl73h1TVS0vsPFcZxcQjVprtxgl4qOtjeGWdZpNxrYjUfgqPHb2nQpxi3u2LgdlUqSlLGyPcNn6nraSCT2o2H/KFlroXmiaQggNsgBwCAFuEZQHkW3O1r5pnRsB9HYbabnnn3hYV3X5z0xexm3NXm+zFlLhO29RTU8kAuWOByE3vGTvt3KcKs1T5aZ0jKShoTMnUVjzdxBPmoRpxWxKFGK2JWE43kcA8EA8VyuLTWvZOVez1LMWXeMVoc1oHHVUbelpbKVClhlE+qYDa4ur6pyLypSe6QjJtbgpuInFolSyO6u5FwTv43XKMVqOMYR19S6qG5MGaL26yZ508Wt/oVOL1cQb7or9f3PUW8tHC5yXa8fUweIMa2xz692pK9BQhKSy1hGdQ1S7Njc7J4NUYjE1tRJKynis1sDA5pk73v5efuXd31rTWJ1IrHey1GnKK9iLfiehU+zDWxCGOFsbBuAsPfzJ7yqkvSPh1LpUz8E2Dta0+qObtk5Qbxva0/vEkfIKvU9M7SKemMm/gl+ov6bUfakZCv6G555Xyy17bucT+qc6w4DV40A0WXL0vg9+U38/4L9O1cYpZLbDujOeAZW1dO4fvUbR82yAqS9M0ljk//r+CLsk3nLKiXoYlO6si/wCSR/WUU/S+lGKXJf8A9l+x0lbtvOSvm6FKn7tRAfESN/AFdo+l9s+tOX0I+ry7GV0nRJicZJY6A/wyO/qaF3j6T2T95fL+R+rSZW1mAVlMbz050+80h48bA3+S1+H8WsZzUo4b8SFxa3GhpN48BrJ+sbaM9o+rYX17ua9ZO4pVqEoppPHbtv2fUxKNOVGvFyWVnf8AUssJq2xAiXsuOUi+naF9438Vk8UUqlpRb65ee3s/g1rLlwuaqh+Hs8y3wSrElfEWkZc7gDuBuw3t7zZZtaza4NdTfcvpJM6Trp31NLsbNfj1K6Winiba7mC191w9p18l4Hh7SvKbff8AozfuMqOx5E2lu8xOAJa4tJB4jTQr31vSi3KcvwpPPlt9SjUU5xSh1yvvv9C8w7Z8BvWE34XNzr3D6rCndSmtKRoqlSoy1Pd/Q6xbNSSF3VAaDQX3+HL3r0Fh6QTp6adysx6Z7V8e8wb3hVKpmdDKfXHYaTaUjqcPmcNA2Vjr+DbA/NZfAIrHEKC8GvlkV29NxRm+3H1SKmurYrNflF2kFpNiWnmCNyhDXHozSlGnJrUi6xOqM9FSsH7TrDmPAZ7E+T1n8NoNV6829k4/VP8AYLiajLQl138ir2OwqCKZkwhLJGyaXzNe0Ne0EuF7Oa5rj7wrnFsu2kk87HG2jlvbBBLOrbVQk2yuI+CQtW5cS18QpVffpxfnFfsY8o/6CUF+Wf6ibd4X+jpagDRzRG/6Fd51NFOaTxsVeEzUqjpyRDp39THGxnZ6w5Xd9yAsW2t1ezk6rbxjBt3Vf1WK0Lqe/wCzuFtpqWOBjnOa1uhdqddVrJYWDGe+/eTyEYIhZICJiWIxwML3uAXC4uI0Y5fXuIzqKKPP6/bF7nksacvBZEqV1XevOPApScpPLZgZ6wzlkbQb8uXiqkaSopybKEKPJTk2XVLhgDbWBPEqlOu28lWVVt5OGKUkcbbusTwb396nQqTm9jpRnKTwjKVsHWG+5a1Oeg1KVTQcxTTEWzXAUuZTR05lLOcHObDszD7XNSjXxLwJQuNMvAgQCRhtfzVibhIszdOaNHQhz2Nj3ve8Bo4kuNgPMhZ1TEZOXYkZjp6q2IGp2k2SxFzI6KJkfUwNzmZzrdY+Rxc4Mbe/ZzEa77d6z7LidjCTuJtucttPcl0z8T1tK3lyY2/Z2s0uyWw8EADg27jvkfYyO7hwY3uHzWTxHjNavLEn8lsl+5oKFKgsQWX3m2hja0WAssGUnJ5ZylJyeWOLkiImdGBDXy2TURpHJ1QpqBJIaahGgeBDUJ6BpHN06koE0iDWwtkbZ7QV3pTlB5iztB4PPNptimEmSK7Xb7s0PvG4+O9emsOMzgtEnldz6HOta06u+MPvRbbH01QyFzKyQTi46sPbctbbW5dqbnhruVTiVajOopW8dHfh7ZJUbdwWJvJcGmgBa5sMYLTdpDGix0FxbwHkuEb+8UJU+bLTJYay8Nd25F21LKlpWUToqBlRG+K5ZmaW3bwvxsVSVxO2qRqJZw8jrylpwef4x0d1dMTJCRO25c4sFn6m+rNb/wAt16Shx6lcJxm3HPZnb/nxI0JxWF0KuCuaGOY9xFnEWGjmm2tweO5aFBOD1JZOtzGNXq/Iutnp4WvjyyvHVtv2zcyEtLSJDxGt9LagKVSUo5bitzhCkpNRTZO2oYJaCEg3Aqyy45SB3HxUPRaThfXEH+ak/oVeN08Sg13ow9ZRSROyyX7je4cNNQRv4L3PCaVjcU1UpRzjrnr5GHfzuqU9NR47sGkqKsnDoZNSWyysPfmDHW0/hXm3ZyfFLu3pR6qEkl8f5NGNyo0aNWb7Gv8AnkUkNfJ1wkvlHZFhxF9brY//AJqXqtSVbqoywl342yc1xj+7GFPo2k38yw2pGWrqxzzPHvDZVl2dXMeHVn7qi/k3Et28EnXp+Of1O1DjpqaPqHjM+MtLbDUtWnx+wXL1QeEZCdOxrc6X4WR207HOY17ZBZ7bWHeF5m359vL+3KLz1LU+KWFzHEnv2H0FCOw3wH4LaycGtthSEHPAgCAwY3a7Z/rpmuD3W+80m49wXB20HPWzOu6ihLC6ldno4f0eUuI3kNJ18VPmRWyQo2laa1Zweew4lFENLXO8ry0qFSo9zPdCpPqW2GYsx4c4EaDVU61tKLSZWq0JQaTRncTrjI8ngtGjRUI4L9GloiR45F1aOjiWNO8KtNMryyhlbEPWHvTpyfRkoSfRlW+IXVpSZZU2ano3w0S17HEaRNdJ7xZrfm4H3LM4vcOnayS/Nt+5o8MjrrZ7tz12vq2Rtu9wA3a9+4d68fRpTqSxBZZ6eEW+hD+0NL5JA32jFI1vxFtrLQlwq6jHU4PBPEemV5nVtVfiqTp4IuIvpBS0IWkT0lPlhoObqlSUBqAwyhS0slgQvCEmGGcXyqaiTUSHW4myIXe4DxXenbyqP2UdY08nOKqnkF46Wdw55C0HwzWutOHBLiSzgjKrRj1kcqipez9bBNGOb43Zfe4C3zSqcJuae7iThcUm8KSG9aCLg3HcqWlp4Z1lk4l+qng5Fvgz7FVLhZRCsvZNE16zehSKjHNlqOs/XwtLvbbdknxt1PgbhXrXiVzbf45bdz3XkwMVX9EoFzT1ThybLfyzt/Jer4b6VW8ZZvKLl/7X+j/c4Vo1WsU5YO42Vq48MfSlgfI2ZkjMjgQRn7RBdbgTvVy247Yf131uL00pRaeVjGY9yz2nOtTqTtIwe8l++SnxXBKp1FHmp5esjcWkBhcS3UA9m+li34VqejnFbWldSi6sVGS7Xjf5j4rDm28WvxJjsBw5z6QwyxSC1QDZzXNPahk11HMDVXal/SocdlWpzjiVLrlY2cdu4pxoOpZQhJdJMqm4FNnLRDKbEgERv1AOh3L274tYzo5lVglJe8u35mDOjXhL2YvZ9xqJ9lZampjc5jmNdBH1hc0gXDOrkYeIdYBfI63FqFvw2lCElKdOpNJJ741aov4ZPYU1i4qy7JJeeMFbUbOMo6wsjBy5Ab8wdx+XyW1DjEuI2in39V3NHk+NqpGk4TeVlYOWI1GR2blY+SqUKWuokYllRnU3itl1PYsQxmOCkFQ8/cBaOLiW3sFpVqsaKbkeuq1Y0qeWZrZHbxtRIYZw2N7j+i10cPZ8VXtrvm7S6lW3uVUeGbmyul7BQYo673W4BSl+Fnn7malc/Mx9Oxobq9t7m97XvdcYygor2jYy+48ngET4pWGIl7WOcJM1teAtxWM9cZxals3jBxWVNb7NmkwjCHvwiJ8MV5XOJfbRzm3IHiqlxVirtqT2RWulF1vBDMP2Lq5dXNEY/e3+SU76lH8O5DUuwtH9Hr2sc91QBlBPq6aC++65q+y8aSS37DA4TibpJRExjnOJNg3W9tdFq1rdRjqbLNxYaI6my2lqfunQjQg6EHvCpqnjdGcqTTIE9TY2AJXeFPKLMKWVueh9Drw70mX/AIbB/ncf6V5/0hWlU4fF/Y3eE0HHU/gelYTSNvJWS6luYR316tjR2i3k51jc8rBa/o3awVHWlu3g0LyppSguiW54fQdJmIOxlj3TO6t87IjTj9V1b35cob7QBHa3kr1VaKhNwXZsZ1OWuKl3ntOMMbHKQNAbEDlfevnHG7eNO7lo7cPzNe3bnAgGUncsnTjqdtOBpbzKeQOD5bGwU1HJ0UcoQTHknpHpQjp0KAaDk6ZTUCaiXOx2DMd/a5AHPJIjvqGAcQOZ5r1/BbePLdT5Iz76u88uPTtMd047Z1VM5tLSyGIZA+V7dHnOXNYxrt7R2SSRruXqIUkqTqvvwZEqn9zQY/or6Q6xtdDS1E76iGdwjcJSXuY5xs1zXuud9rjdYri3knJYR61tLg7Ij1kYyh1yWjcDzHK68zx21ilGtFY3wzS4fXlnly6dhnI3DfdedaZqJIsKKftBV6sNiM45RfQSrPlEpSRJikuuUonNokApZwhEZ9dGHZC4X5XXRUpuOcHVUpNZwSVxOYIAEAF0ZAxO2VTE+0sb2vMZdFJlIOU2zAOtuIs7zXsPR6VSkp05prUtSPP+klCXJhLGzeDE1EvWtfw7NvJb8J6KkJdzM3hC5VKsv9pstr2mqjpoI2teGRgl+awBygZV1vqiqv2JLv3LVxCpVhHRg8rqgY3udle3q32BBvZzTwXCClHG6yRhb1o4yexbH7eOqInvc0ZImNBJPac61ySu9biUaU1Bx3ZYnXnDbSyjPSbCX3dA+19TcLZbWnJlepVZT1SWxUYn0igyHqaZmS33wMxPErLlcNvbBfVrjbS/qPPR+61s7P8AN+S8/wCvvrg2fX+Ff+WzRUlNWRMbG10GVosOy7h7lUlOm3l5ODrcIb/DI6mWtH36f/Mo6qfiNT4U/wAsil2vxariopXF0Bu3LZly7taaD3q1Z04VK0VudI0+H1HinGWfgzzfo2pZfTmyNytMbXOvL2W6jLbXjqtvilSPIx39x2nShjFeMtPgmbjFtmTUSumdJCHONzlkACxqV3y46UmShT4aljly8mVGLbLvijL43RuII0D2uNr6kDirNG7jOWJZx8DncULSccUYSz8GaTo4Loopg8C5ex2ltQWm17eCyeMpVJwa7mW+F2sqcZKSa32yekYfjMQjMbtxvp3HeFLhXFpWVN05xbWcrB0uLOc5ZR53h2w9JBiIr3ymRkbg+KIMsS9vqGRxJBy6bgLkA9y2avpRCq8qi8+LRUt+FVIR0Z2L7FcYMshedOAHILztxOdxUdWfV/Q3KNsqcMHGOc81WcEScEdfSTzUeWiHLRzMx3qSiiaiMdOeaagh6CJPVW4rtGnklhIjR12u9dHRJLBrtm9pmRM6qQG19COF+BC0uH8R9Vi4Ti2s52M66sZTlqgVXSJglPiTRJFKxsoZkIkByPbcloJGrXAkkEX3lbVL0ltYxcJxk0/D+TIrcKrSkprZoy/R7sDDRVTaysqI3OjN4o4szmh24Oe5wF7cABv4ri+P2ufYUvL+Tv6jXezRt9qdpYpWdXFc8zuHuWTf30rvEVHEVvv1b+RftLN05apGTEqo6TQ0om0dQQQuNSGUOUMo01LUaLLnAzpwwyXE/VcpLY5tCT1oaZHE9mNpJ9wufqnClq0pdWx6MJNnzhV49M+u9LMhu5+Zuvqtvoy3ICwX06XD6dG3VHG2Pr2nO1unKpv0Po7CcRElPHJ7TQV8xuKGirKPidqtPE2ju6sC5qkc9Ajau5TdMNBDxHE+rEr/AO7je/4WErvRt9bjHvaXmzpoxDJ4hshOX+kwkkOkjEpN972Pa5x8bOd5r6JxejGk6VSGyT0/Jr+Cpa1FUjKE1nt3LFtCPad5rPdRluKhHZJeR2FP+8/4iubfghaY9yOZw9h3g679SnzJIe3cLHQsaCG3AO8AkA+KHNt5YYQCgZ7KlzZ949Q70JnshR1SHrOrp6k76ub4kaKXuI6KduulGPkcnRynfUSn+Yp4h7qJesQXSnHyGGjJ3yyH+YqWY9yJK8x0ivIT7NZxLj4kp6x+v1OzHkO+zY+/zS5jIu+q94v2dH7PzRrYvXa3eJ9nxewE+ZIi7ys/zF5sqGxue1oAzNB8S0//AGKzuJJyjGXc/uTo1ZVJYk8lxJUWKzlDJd0keWsU40gxgjMdmNyur9lbALUYqILdaD1Z0EgFwD7LwNx79x7k4Wzrf4+vd+xHBJp8Whfq2Vh8HBcp21WPWLI7Hd1S23rN8wufLl3BsQ5sQYN72+a7RoTfYJyRUS4uxzskZzu7twHNx3AeKuxtZRWqeyI5yNuQb3v+HuRhASG1NlydPJNNi+nFLlINTE9JJT0JCy2Oa9JoZ0a5RwSwSIX6rnJE8GiopdFnVIlGpHctIX8VVkjg0ZzaurLMNrZL6lhaD/H2fqtThtJTvqMfH7Bd+zT+R41TYFKaRtcMphMxg0JzNka0PGYW0BB0N+HgvpF5tBmTZv8AupHt+xsl6GPuuF8w4jHFzI3Ky9rPgWriqeDnpHMchoWDNbQVF6SsP/pqj/QVqWUMXFFf74/dHa5jpoP4GS6L8LD6Kvq3tacl2RkD9I1zYnl4/gc1494HJe245ViqEYvq5RS+OTFsKTlXUY9u3mPZYgEcdVjNGhKLjJxfVDrIIhZAAgAQAIAagAQAIAEAKgBEAKgiNjxBsUgJJuN9gdx0UalF1INGhYWNeq1UgtiVPjUZ3OVSNpNdhuepz7iIcSb7Q8115Eu4XqUzvBiLOfzXOVCRB2kiWKtjgQbOBFiDqCORC5cuUXldTnO2kuwoKrZeFz80T8n7jwXN9zhqB3EHxWpT4lUisVI58V1K6jplmSOB2bcP2kXxO/6V1/qFJ/lfkv3LHOoLs+gjcDYPXlae5gJPm4AD5pSvfcj5/wAEZXNL8sSzgaxjcrGho+Z73HiVSnKU3mTyVnCVR6mK6VRUTpyH3DHT96loDkvuGiXvRpDkvuOzJVFxHyX3EiOVc3EaovuOzZRzUNLJqizqycc1BwZPll7hs2gVCtHcoVoblu+S0ZPcqijmaRWjH2kjJ7fSH7GqT+9CP/dYtjhC/wDEafz+zOXEdoE93oz9noBEI8no8DnZQL+ktcxpLiPvBzXg87lem4hdzV0qXY4yZnWlNbS7con7HttRgcnFeI4g/wC/8jYq/iLayqEBlRM2NjnPcGgAm7iAN3MqUISnJKKyNLcwuJ45Smlqm+kRXdTzNaM7blxjdYAX1JK3qFpXVam9D2lF9PE7XlSm6LSkvMzXRrjLYYayCR7/ANOI+qjAu0lzZGySE7hYW8V6fi1DnUc+61JGHY1eXWjL/mxbMZYAcgB5LHZeqSc5OT7dxbIIChMAJQAIAVADHIAQIAc5AA1ACpgNKQAECZWYzAdHtBPA21PcbLtSaezNnhV/GjB0pvC6ooX1FjYm3jorSpmt67F9JCeld6OWHrj7GKKs9yOWNXsu8UVp7kuUSV+/AeMQI/8A1LkofrqfVId9pO5nzKXIRF3NN/kXkJ9onv8AMo5KF6xT9xC/aLu/zKOSiauoe6gOIu7/ADKXJQ/Wo+6hPTT/ALJT5SF6xD3RRWn/AGUuUhqvD3R7a89/mlyUSVeHujxiDuajyYk+bDuHDEH8/wAEcmPcGuD7B7cQf7R+X5KPJh3E0oPsJMOMzt9WRw8vyXOVtSfWIvV6MusS6wfaKpfI2J787XGxBDbjQm4IAKp3FlQjBzjHDXiV7jh9GMHOKw0W+2kebBakcc0VvdIwqpwvK4jT+D+zPK8UWEZqk2ooo8Egpog4zN1mGXc7rw8u6w8SBuHDLusvYXNpGo+Z2pNLu3Mq3r6Hpa7cjoukvqaYRQQkyZrky2yAW4Brrk3tyXn5cC5tbXVltjs6/VGhVu4t5iimqekGvk3yBo5RtDfnv+auQ4NaQ6Rz8dyu7iZAftDO++cl19De5uDv3q1G1pw/DsRdST6malo3g6NJHCwutBVYtdSq4NF/s66SOxLbZb5b79e7zVa7qqUNCZ0o02pamaIYk9ZehFvUdBiDkaUGR3pzktKGKK4paQyL6cUaQyL6ae5GkCcoDBAAgAQAjUAKgAQAqCOBrsvGx8dU02hYI0sUHGNh/lb+Smpz7Gw1NdpSYzh0DxeN3VOHs+qfFv1CsUa847SWRSqVOyTRnXUb2nWUEdw/NXlVg1+Eh6xXX5iV1kYAGQ355t/euWJM6K9qrtObpG8A4e8fkpYZJcQqjM/ingkuJVe5CGUowiX9TqdwdaUaUNcVn3C9eUaEdFxeXui+kHkloRJcYfuiiqPJGhEv6x/tFFYeSXLRJcbXujvTTyS5SOi45H3WOFeeSXJXeTXH4r8rFOIng1HIXeJ+kT/LD6kDEcSm3B2Ufu3B81Yo0Ka7DOveMXNxHQ3iPh+5Dir5A4Fz3EA3sXEjyViMIxeUkZUpykt2XTniRtm7t5soXFVJYClDfIsdEqTqlrSSoqELk6rHpJUdIOS5ubGoo7tgHJQcmSSHiMckmyQuVLIYFyoAUBACpAKmA7KgC3XEkCABAAgAQAIAEABQA10YKBYOb6RpTyGCO/CGFTVRojoRHfs+w8VNXEhcpHB+zQ4FSVyxcpHF+zJ4FS9aFyTk7Zp/NS9aQnSOTtnJFL1qJHlM5nZ+Xkn61EOUzmcDl9lS9ZgLlMYcGl9kpq4gHLY04TL7JT58BctjfsyT2Sjnw7xctifZsnslPnR7w5bAYbJ7JRzohy2PGGP9kqPPiPlMf9kE6EFL1jHQfKFZs+z2T5lDvJd41RRPhoMosG2HKy4SquW7Oijg7Np+5c9Q8DxCeSY8DhGeSWQwLkKQxchQAuQ8kALkPJACiM8kgHBh5IyA4R9yAFyHk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58" name="AutoShape 2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214546" y="20002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928670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8" y="1943100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2771800" y="0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Задачи: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1560" y="1268760"/>
            <a:ext cx="76328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1. воспользоваться   инструкцией, учебником, компьютером, </a:t>
            </a:r>
            <a:r>
              <a:rPr lang="ru-RU" sz="3600" dirty="0" smtClean="0"/>
              <a:t>презентациями для определения свойств воды;</a:t>
            </a:r>
            <a:endParaRPr lang="ru-RU" sz="3600" dirty="0" smtClean="0"/>
          </a:p>
          <a:p>
            <a:r>
              <a:rPr lang="ru-RU" sz="3600" dirty="0" smtClean="0"/>
              <a:t>2. </a:t>
            </a:r>
            <a:r>
              <a:rPr lang="ru-RU" sz="3600" dirty="0" smtClean="0"/>
              <a:t>Провести опыт, обсудить </a:t>
            </a:r>
            <a:r>
              <a:rPr lang="ru-RU" sz="3600" dirty="0" smtClean="0"/>
              <a:t>в группе новый материал  и выбрать главное; составить схему на доске</a:t>
            </a:r>
          </a:p>
          <a:p>
            <a:r>
              <a:rPr lang="ru-RU" sz="3600" dirty="0" smtClean="0"/>
              <a:t>3. распределить в группе порядок представления материала и выбрать ответственных.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data:image/jpeg;base64,/9j/4AAQSkZJRgABAQAAAQABAAD/2wCEAAkGBxISEBUQEhIVFRUWFhUVFRcVFxUWFhYVFRUWFxUVFRUYHSggGBolHRYVITEhJSkrLi4uFx8zODMtNygtLi0BCgoKDg0OGxAQGy0lICUtLS0tLS0tLS0tLS0rLS0vLS0tLS0tLS0tLS0tLS0tLS0tLS0tLS0tLS0tLS0tLS0tLf/AABEIAKgBLAMBEQACEQEDEQH/xAAcAAABBQEBAQAAAAAAAAAAAAAAAQIEBQYDBwj/xABKEAABAwIDBAYHBAcGAwkAAAABAAIDBBEFEiEGMUFRBxMiYXGRFDJSgZKhwRVCsdEjM0NicoLCJFNjorLwc5PSFjQ1RGSj4eLx/8QAGwEAAgMBAQEAAAAAAAAAAAAAAAECBAUDBgf/xAA/EQACAQMCAwQIBQMDAgcBAAAAAQIDBBESIQUTMUFRYZEGFCJScYGhsTJCwdHhFSMzJGLwNPElU1RygpKiFv/aAAwDAQACEQMRAD8A9KsrJ5TAWQGBbIHgLIALIALIDAWQGBMqBYCyAwFkBgLIDAtkBgMqADKmAuRABkTEGRGAF6tGBB1aeADq0CELE8AJlRgYZVHAwypYGFkgCyAwFkDwGVAYCyAwFkBgLIDAlkCwGVAYFsgMBZA8BlQGBLIDAtkBgVBMEACABIAQIEACABAAgAQAtkwHBqBChieBC5U8AODFGdSnTWZyS+LJRhKX4VkXIs+rxrh9L8VWPy3+xYjYXEukH9gyLPqelXD4/hbfwX74O8eEXD64XzEdYbyAqkvTCh+SlJ+X8nePA6j6yXkzi+rhG+Vg8XNH1XF+ltR/goPzf7HZcB75PyGDEYD+3j+Nn5qD9K7r/wBP9/2Jf0GPvPyJLACLg3HMEEKC9MqsXiVFeb/Yi+Bx99+QGJW6XplQf+Sm18Gn+xxlwSa/DNDTGVr2/pDw+vsqmH/u2/gp1OGXMPy5+AmVa8ZRmsxeUU2nF4YhahoBCFEYiQxEACAwCAwCAwCAwCBggAQAIFgExggWB6RPAIDAIAEACABAYBAYBAYBACgIEPATEcK+vhgbnmlZG3m9wb5X3qpcX9Cg9LeZd0Vl+S6fPBat7Cvcfgjt39EZXEOk7D47hrpJj/hsNvidYLNqcRvan+Kkorvm9/KOTWp8CS/yz8jO1vTAR+po/fI/6NH1VOdC+rf5bjHhFY+vUv07C1p9I5/54lPU9KeJP9RkMY/hc4/Mqr/Q7VvNSUpPxZZThHZIq5ttMVk/805v8DWN/AKzT4VYRaSpp/HIpVMJ4SK1+LV0nr1U55/pHD5Aqx6ta0/w04+SJKrLBFqIpDq+RzvFzj+JXWDj+WK8iLrS7xgoBa91J1Wg5ku8Y+jA4IVVsXMl3l/sbtNNQzsIe4wlwEkZN25SbFzeRG/TkqPELGld02mlq7H4klUb2Z78ypBcR5d4PFfPpU2lkm4bZMvt3tuMPLImRiWV4LrF2VrWXsCbAkkm9h3FavC+EeuJzlLEVt8WQWO0z1D0uf31Ibc43g/JwH4rbpcJuLV6rWu18en6/YjUt6NVYmvNGtwXbahqiGMmyPO5koyOJ5C+h9xK2KHF7qgsXlPK9+O6+a6ox7ngjxqov5GiLV6ClWp14KdNpp9qMOpTlTemSwxhapNEUNISGIgeAQGAQGAQGAQGAQGAQGAQGAQGAQGB9lHJLAWTyGAslkeAsjIYBGQwFk8iwFkshgLJhgMqMhgcApEcGc2w2kdTNEUDDLUPHZaBfKPad/8AKxLi8nc1Xb27wl+KX6L9Wbthw+nCHrFzsuxd55RX7O4jUvM07TI8+1IzTuAvoulOzlSjiCx938WXpcVovZPC+BFfs3VM307/AHAO/wBJKhKhV7gV7Rl+YgVVM5ujmOaeTgW/iuWJRe6O0Zxl+F5OZnAb3rpSoOpIhUqaTj6Q8DSyuRtIJ53K7rN7HOGSTUnTXQaHRdPVqbeWiLqyEqZXBpOYrpGlCPREHNvqTBJ2R4LJqNubLsNkc5dyiiTYgb2VNCye74FWZ4KaX24I7+IaAfmF4G7paalSPdJmhBaoHm/TB/4kP+BH/qkXpfR//o//AJP9CqzIxsWs2JMJIwdERlgkpNPY9ZqtsZ6WkoZg1srJGObKHXDyWZbFr+BtfeNVh8OU6VzWVKTi000vy756r9UFza0azamvg+7JsNn8ep62LrIHXt6zDo9h5Ob9dy9daXyrPl1Fpn3dj8YvtX1XaeYveHVLZ56x7yzLVdZQGFqQxtksjwFkZDAtkBgLIyGAsjIYESyGAsnkMBZIMAnkMD7JEwsgAIQIQBAC5UAJlQAWQAWTAVoTEMq5xHG6R25oJWVxm8dtbex+KXsr59vyRe4da+sV1Hs7TEUbS4unf68hzHub91vlr70+F2itreK7XuzvxS551bTH8MdkTGrRM3B0aUZFgJ4mPYWvaHNINwQCLWSaTW44ZUk4ng/UuzBkbJJDlDjla55tuuQNyq2ssp5PSXSUWs9xHlqiz1mPFjY3aRry14qzrjnGSvpbWV0EFYTqGH5fmourFDVOTHdVI/eA0b99ybcNFBV4yelDdJxWWS3Hd3LPa3Zaj0FldolCLb2BtLqDX9lSlBxe4otPoev7EVGbDqZ3s9Yz4ZDb5LxvE4abuou/D80advvEzfS9GPTIX86dvye/81p+j7/08l3Sf2RSq7SMY2QLbaOeQjNyotDUja4g3rMCgdxinynwIc38bLFovRxKa96P7Fqo9k/D7GVw6vlp5RPA8skbxG4j2XD7ze5a8oqSxL+U+9dzIqWVpayn2HueyO0AraVkxAY8ktey/wB9vrZeYtr4FXLLiSlVdtWftLo/eX79/wBDz/EOHOj7dP8AD9i6LVrtGSMLVEaEskMSyBhZMQWSALIALIALJgFkgHoJYBAYBA8AgMAgWAQGAQMWyYsDmhMTM7tfPdrIB992v8I1K8td/wCs4rGl+WC+r3f6HoLBer2c6/a9l89kVoXpjDwKCoiwOCAwc8QlywSO9mN58mlEtotkqUM1EvEwvRW3+01DvZiib5ucfoq1qvZNbjD3iid0n0bJZKOKwDpZhGSN+UuZe/O1z810qLMljrucLCTjTm+xYM9tjsAaVhqIX3YCAd4sToLt1uCdLjnuXKUZQ/E8r6lq3u4V3pxpf0K7DdnqqWEyRtFhp6zWuuRchocRfeuUIyb1R7DtWqwjiMn1K+WJzey8EEaG4tr3jgpOMZPuYoycV3j2DcuMcxmJVFNMa9Os/bOlLZHp3RtNfD8vsVDx8TWO+pXlOMxxc574r6Nmpa9CJ0ujWlfzjkHwub/1Kx6Pv2asfFfVFS5WJs82fJovQqJXR3gksFCS3GbzCHdZgdWz+7e149zmuPyusKutHEqUu9NFpvNFeGTFNkW00cVI1WCzP+zakxvLJIJYp43De03ykj3ErMr4je02+kk4v7otxl/bT+K8z0fYLbFtdHkks2oYP0jeDh/eM7uY4L01pcN/25vL7H3/AM/c87xGxVL+5T/C/p/BqyFcaMoYQkSwNSAEBgEBgEBgECwCAwCAwOskTwCAwCAwCAwKgMAgMAgMBZMMDgE3LSm2LTnYxmJy9ZVuPBjQ0eJ1P4Ly/AU6tSrcv8zf1f7G/wAS/tW1Oivi/kNAXpWYYtkh4HNCMiZXbUvy0U5/w3D4tPqudV+wzvaRzXj8TN9FMX/en83xt+Fl/wCpQttoIt8VeaiE6Q610ddROa3OY8zw3hfc0uPBoIBJ5AqUn7aIWkE6Es9r/QrcTmqptZp5CDrla4xRjwawg28SV069SajGH4UUrqOMntWPiST5kqaSIucjqyiZwcR/C94+V7JNIanI51dGWNLjYgak2AIHPsgNd5A9/BQcIo6RZCcy6qzpKT2e53jPBvujC4p6hh4TRu+JhH9K8rx2LVaGe5/c07GopNpEjpXZenpXey6VvxBh/pK58Af92rHwT+5C9WJHlcgPLivVRTfQpJpDrqINnoHRyespa6n9qB5HjkcB+AWBxb2K9Gp3SX3LdPei/iYGObRbso7lbVg2WwT+sbWQe3TSW8WgkLH4mtEqVTukvqWqUswkvgUFHWyQyMqIXZZGHM0j5gjiDuIWmu5/9vFEIyTWHun1PojA8WZUxMeCA50bJHN4tzg/K4cL9yv8PvVcRal+KLafjjtRhX1k7ee34X0ZYEK8yjgaQojwFkZDA1AYBAAgQIHgEBgcGpEhbJgGVAYHBqB4FyJhgMiAwJlSDAWTE0MqXZWE9yz+L1uVZVJeGPPYsWVPXXivEwdGcxfJ7b3H3bvoVw4JR5dpHx/7F3jE9Vxp91JEtarMsS6jgMDgUAUe3UlqGTvdG3zePyXG42psucPjmuiv6LIrUkr/AG6iQ+5oa36KdFewg4hLNZjqtokx+JhFxHTPJB3drMDf40YzUBPTafF/sZXpFYyKpDY5HSBwP6Jt7RZTYgubqb8t4U5SUep0tlOqs4MZlld6rHfC7lzJXN1oLrJFxW1R/lZKhgqR+xdbxLfry+a5+tUveJqxqvpE0FLTkU7nuJs4tAaeBBF7++4UlNSWV3lKalCtymsYWWPp8HdLD1jPWBIy8wOXepTtXNa4dSLu1Tnon0NB0YSm9Uw6fqT5OeD+K8rx+P8Ajb67r6I2eGqOZNdpddJURdQxkb2zjyMcn5KnwCEpXUox937NHTiDSw2eWQU7nOtY2JGtt1l6zW6MW2U6NB15qK6drO8uESF1mFuX9429ylZU1cvTqSfi8Z+BLiVKVo9SjJx8FnHxNn0WUj4awseWkSRuGhJ+neqHpZwupbWkasmn7S6Fbhl/C41win0zv8TMUeywcwudWQxkOewscHEjK4t1t4LVhQ1wjPvSfmskoQuKrfLpt7mk2CwxsFcz+0xy5w6MtYHA2cN+qxuPW7jZua7GmXqNrcwUnUg0sGPqaJ8RLbh2Ukdm/A23EBaPIlKKku3c6f025UdWDbYJjTqcYbVg9i8tJN3sL2lt/Akn3LLs5cq7qx+EvPZkLilzaThJbtfVHtoC9Ozyqi+groTyXNsm6M+4aICeCMgqU30QjoSOCMilSlHqjmWpkMMLJiwLZLIYCyMhgWyCQWTDA4NQPA7QC50TzhZY8GO2n28igBbDZ79wP3b/AFWXW4is6aW/j2FOd0m9NPfxOWxe2vXyej1FhIdY3bg8ez4rpZ3nMWmfUnQq61ubctWgWNI3KngWCvx+TLTvPcfwKwPSOeLeMPekvplmpwenquM9yMjQNtG3wv56rVtYaKEI+CKt5LXcTl4sk5V2bK2AypZHgUNTyJmX6SH2pWN9qVvya4/RVrp+yaHDI/3c+BI6NIrYbEfadK/zkdb5AKxTWIlW8earIWFuzY7VyHdFA1vn1Z+hUNWlyk+w7Ti3QpwXVv8AUk4sM7xI94GZ2RmZzW53DUsYDq5YvIr3TdXs7DbhVo2kVSXzKKukjiGZ5awE2LnaD5alQt6EqstKO1avojnqLTwZXBwAI5gkg+N+Cs3Nk6Uct5K1C9VWWFsQq9gOcN3XuB4cFUtqrhNZe3aal1QVajqx7SWwmG1UjIsjbDUnXevX2Sp1o4jNZ7u08VfWVVT1STS+Bc7A0MjJJnvYWXjDdfvESA5h3WI815X0noONKEsdJY80zZ4PXhKq4J52yaXajWjIsD+kj3i+/MPqvN8KuJ0LluHVxa+xuVbanXnFVOi38jHVWGNj0Lcxtr2srR3CwJK2U5y3Z1lXUdoLCOcVCwuBucvEd/jyU8PBy9bkaLZ7CwyeOob2Q1wBGbMC1xtcaAg3sq/ErytUs3b1HmPVeD/YqxtqTqOtFYbTzjtMDtBI2HEauA6Wnlc2+6z3ZwL/AMy9Jwy45llRf+1Ly2LPCbmNNypSfV5RN2ZqMlZA++6RvzNlDi8OZZVI+Bs3HtUpJdwbSw5KyoZymkt4F5I+RC6cNqcyzpS/2r7DtpaqUX4EmBvW4XK3jDUMeP52kfjZY17/AG+Ip+9HHkZd8lzUy9/7Z1bYiRMexoN17WBb8iF9A4TRt7q0hUa3xh/FbM87eWUYVG127osWbT1L2h3XO1AO9WvUqK6I8NXurmNRxcnsx1BtRPHURFz3OBflIJ0N1wubWkqTwixY3VZ1d5Nnob8eBYCwEnksVUMdTblcyxg6wzOeLubl8VCSSexxcnLqdLKIBZABZAYH5UieBwamPA9rUySieZ9Im1T2zmkaCI2gF7hpmvra/JYvEak5vlxeDPvNUvYizzGpxESSZtSAdw4BVoUNEMEIW3LhgkVdYLskY6xG4jeCNyhRjKDOdCnODaZ7bsDtD6bShzj+kZ2JO88He9b1vV1x36mnTepbmlsrOSWkz+2smWmd/vkvM+kEtVSjT8W/sv1Nrg0dMpT7kZnB8RinZeM7rAg6EeIXoKU4zgtJia1NtomTSNbbM5rbmwzEC55C+9SGlke1GAY5oQkCi2YzpTcBHA3957vhZb+pVbrokavDopSk13F/sTDlw6lH+Cx3xDN9VbS2MuuvbbPO56qR2JSmIlofLZxue0Gnsh3d3LGuqmYSbfeevtLaEYQTSyktzX1dJBN1bpBfqHF8evquJuT36gH3KpRva8YKEewjcWVHU5PtKDEXUxa5tQ9sgvcBxaCLbgMtty70lWzmCwVpypdJs5UWMwyOMUbhu+7fQbt+5SuOe4/3GSoQt0/7aINQ0i7AdQTcqpHGcmpnMMIjNp3N1zHzXVVd011DlZi9XQ1eyuJPfVZCdOodpwuMp+ijx+4nVoR1d8X8zD4XYUqEp1Y7ttrPcs9PoaLad1qKQjeHREfGAvM2P/Ux+D+xtZxNfMy1ZCZGEl2Vzxpfe2432+a9TRuY01vHJSrWk5vKlhHLC8PdGxkTpDI43GfTfqRfXTlxRKtGU9WnbuOfKcY4yXWB074YWxukMj2kl7rWzAuuNL8FW4hWp1aeFHB1tbepGTbllGY6Tm9ViFRKGNOdsUgJAP7NjT8wV19Hq79WhHuyvqyMo6aTkkZXDMetMzNG31m6jQjUWOi3riSnRlHHVP7HCjcyjNLvNj0gx5a2R/B4Y8eLo2Ejz/FZ3AqifD4eGV5NnobSquTjtWRmzDf7NVxHe6Jsv/LkaT8rqhxFt3FKfi15pmfXnmWplVicpZlAGkkY+KMlv+kNXp/R3iHKU6Uumc+ZyuqanTUu4vdm6gSU7Ty0Xr4SUopo+b8XpaLhtdo3F5cj4X3tlmjJ8MwCocTqOFHbvHwqmpVJZ7j3SmpI2gOa0ai9/FefcmzX0o6lIWBqAwLlQGBcqYYHSPa0FziABvJ0CTaSyyb23Y+J4cA5pBB1BG5Gc9CSw1k8/wBuNuOrvBTu7W5z+R5NWTdXrb0U/mzPuLlt6IHnUEJneXPJdffc3WVUquG5n1Kjj0J9XQRQROLWi7tLqtTrVKs1l9DjGrOpJZZkxSAG48lrOq2sGq6zaweh9EWLwU8skDxlMxBa8nS7R6p5K5aV0npZ3oVlnEj0Bu2VH1zoTJlLdMx9UkbwHKzC8pSk45Jxuabk4mV2px9tVSTPYewHmJp52Zcu83DyXmeIV3Wv4Y6Jfr/Br8OrNWlerjon9jzTZ7FvRqoPJJZ6rh+7z9y27epoeTEpvboeq1VPBUQ/pGMkjIzdsAt8dd3itTqWIyaex51iTKdspjwuap64fdhkzU7T++6Q2A37ijS29iys4zNIvaGrxiEC5parQXbmLJAeIz5Q0+K6cqa7Bcyl0Mrt5jj5C1s8D4H5JLNcWuBLrAZXNO7TebKrcwlKUcLp1LVnKNNS3znoXr+lKkggjhhhklcyNjBfKxnZaBvuTw5LvqSRXlRcjz2faKRz3SNyMJcXb7kEm6pep0299zT9eqqKitjnUYm54AfM88y0kX8Wn6eS7xoqKwopFadSUnltslUFPAbONnd5u/5HRcq0JpZz5E6bhnZeZZtqWRm40HALPcXJmhHKWBkMznXeXZb928n6LRtuDVa0dXReOxXuOLQoPRHd+BJpWOkNnuuAdwFrpX3Co2ai85zn6Ct+KzuU1jGDR4BE1tbERcZmyN7rdW4/QLI4lTdWxnPG8HHL8G8I6W8nTrKGfZll48fA0e1r7YfO7kIz5SsXmeHrN3BfH7M1KrwkeZT4s95uHee9et5K7UVHWljB1gxcg66qDpdwowlJZyi1w3E5pC97XxsYAdXm1zyA3nyUatjOUfwyfwR0pXUYbal5lh0i0DZqmBz3ODJKWP1bXuxzr7/Fql6OQguG3E8e1GfkngzrmpNXMaWdtyim2VpiWNYRG72i5xcTfTQm11ZjcTaeVk6ujBNb4OvSnBM19PUAExyU8YzNv2ZIczXX5XDh5dyocEknSqUu2M39SVac4Tbj0I3RvXulqXxO/aQSxg8TeNwHzsuvFYqFKMl2Ti/qEasqiafcd6qlMtMJGEB0T8wPc4DT5KdpSnC6lTezx9jvcX0KduqmNSbH4AfR5ZIJHAbntJ0BDl73h1TVS0vsPFcZxcQjVprtxgl4qOtjeGWdZpNxrYjUfgqPHb2nQpxi3u2LgdlUqSlLGyPcNn6nraSCT2o2H/KFlroXmiaQggNsgBwCAFuEZQHkW3O1r5pnRsB9HYbabnnn3hYV3X5z0xexm3NXm+zFlLhO29RTU8kAuWOByE3vGTvt3KcKs1T5aZ0jKShoTMnUVjzdxBPmoRpxWxKFGK2JWE43kcA8EA8VyuLTWvZOVez1LMWXeMVoc1oHHVUbelpbKVClhlE+qYDa4ur6pyLypSe6QjJtbgpuInFolSyO6u5FwTv43XKMVqOMYR19S6qG5MGaL26yZ508Wt/oVOL1cQb7or9f3PUW8tHC5yXa8fUweIMa2xz692pK9BQhKSy1hGdQ1S7Njc7J4NUYjE1tRJKynis1sDA5pk73v5efuXd31rTWJ1IrHey1GnKK9iLfiehU+zDWxCGOFsbBuAsPfzJ7yqkvSPh1LpUz8E2Dta0+qObtk5Qbxva0/vEkfIKvU9M7SKemMm/gl+ov6bUfakZCv6G555Xyy17bucT+qc6w4DV40A0WXL0vg9+U38/4L9O1cYpZLbDujOeAZW1dO4fvUbR82yAqS9M0ljk//r+CLsk3nLKiXoYlO6si/wCSR/WUU/S+lGKXJf8A9l+x0lbtvOSvm6FKn7tRAfESN/AFdo+l9s+tOX0I+ry7GV0nRJicZJY6A/wyO/qaF3j6T2T95fL+R+rSZW1mAVlMbz050+80h48bA3+S1+H8WsZzUo4b8SFxa3GhpN48BrJ+sbaM9o+rYX17ua9ZO4pVqEoppPHbtv2fUxKNOVGvFyWVnf8AUssJq2xAiXsuOUi+naF9438Vk8UUqlpRb65ee3s/g1rLlwuaqh+Hs8y3wSrElfEWkZc7gDuBuw3t7zZZtaza4NdTfcvpJM6Trp31NLsbNfj1K6Winiba7mC191w9p18l4Hh7SvKbff8AozfuMqOx5E2lu8xOAJa4tJB4jTQr31vSi3KcvwpPPlt9SjUU5xSh1yvvv9C8w7Z8BvWE34XNzr3D6rCndSmtKRoqlSoy1Pd/Q6xbNSSF3VAaDQX3+HL3r0Fh6QTp6adysx6Z7V8e8wb3hVKpmdDKfXHYaTaUjqcPmcNA2Vjr+DbA/NZfAIrHEKC8GvlkV29NxRm+3H1SKmurYrNflF2kFpNiWnmCNyhDXHozSlGnJrUi6xOqM9FSsH7TrDmPAZ7E+T1n8NoNV6829k4/VP8AYLiajLQl138ir2OwqCKZkwhLJGyaXzNe0Ne0EuF7Oa5rj7wrnFsu2kk87HG2jlvbBBLOrbVQk2yuI+CQtW5cS18QpVffpxfnFfsY8o/6CUF+Wf6ibd4X+jpagDRzRG/6Fd51NFOaTxsVeEzUqjpyRDp39THGxnZ6w5Xd9yAsW2t1ezk6rbxjBt3Vf1WK0Lqe/wCzuFtpqWOBjnOa1uhdqddVrJYWDGe+/eTyEYIhZICJiWIxwML3uAXC4uI0Y5fXuIzqKKPP6/bF7nksacvBZEqV1XevOPApScpPLZgZ6wzlkbQb8uXiqkaSopybKEKPJTk2XVLhgDbWBPEqlOu28lWVVt5OGKUkcbbusTwb396nQqTm9jpRnKTwjKVsHWG+5a1Oeg1KVTQcxTTEWzXAUuZTR05lLOcHObDszD7XNSjXxLwJQuNMvAgQCRhtfzVibhIszdOaNHQhz2Nj3ve8Bo4kuNgPMhZ1TEZOXYkZjp6q2IGp2k2SxFzI6KJkfUwNzmZzrdY+Rxc4Mbe/ZzEa77d6z7LidjCTuJtucttPcl0z8T1tK3lyY2/Z2s0uyWw8EADg27jvkfYyO7hwY3uHzWTxHjNavLEn8lsl+5oKFKgsQWX3m2hja0WAssGUnJ5ZylJyeWOLkiImdGBDXy2TURpHJ1QpqBJIaahGgeBDUJ6BpHN06koE0iDWwtkbZ7QV3pTlB5iztB4PPNptimEmSK7Xb7s0PvG4+O9emsOMzgtEnldz6HOta06u+MPvRbbH01QyFzKyQTi46sPbctbbW5dqbnhruVTiVajOopW8dHfh7ZJUbdwWJvJcGmgBa5sMYLTdpDGix0FxbwHkuEb+8UJU+bLTJYay8Nd25F21LKlpWUToqBlRG+K5ZmaW3bwvxsVSVxO2qRqJZw8jrylpwef4x0d1dMTJCRO25c4sFn6m+rNb/wAt16Shx6lcJxm3HPZnb/nxI0JxWF0KuCuaGOY9xFnEWGjmm2tweO5aFBOD1JZOtzGNXq/Iutnp4WvjyyvHVtv2zcyEtLSJDxGt9LagKVSUo5bitzhCkpNRTZO2oYJaCEg3Aqyy45SB3HxUPRaThfXEH+ak/oVeN08Sg13ow9ZRSROyyX7je4cNNQRv4L3PCaVjcU1UpRzjrnr5GHfzuqU9NR47sGkqKsnDoZNSWyysPfmDHW0/hXm3ZyfFLu3pR6qEkl8f5NGNyo0aNWb7Gv8AnkUkNfJ1wkvlHZFhxF9brY//AJqXqtSVbqoywl342yc1xj+7GFPo2k38yw2pGWrqxzzPHvDZVl2dXMeHVn7qi/k3Et28EnXp+Of1O1DjpqaPqHjM+MtLbDUtWnx+wXL1QeEZCdOxrc6X4WR207HOY17ZBZ7bWHeF5m359vL+3KLz1LU+KWFzHEnv2H0FCOw3wH4LaycGtthSEHPAgCAwY3a7Z/rpmuD3W+80m49wXB20HPWzOu6ihLC6ldno4f0eUuI3kNJ18VPmRWyQo2laa1Zweew4lFENLXO8ry0qFSo9zPdCpPqW2GYsx4c4EaDVU61tKLSZWq0JQaTRncTrjI8ngtGjRUI4L9GloiR45F1aOjiWNO8KtNMryyhlbEPWHvTpyfRkoSfRlW+IXVpSZZU2ano3w0S17HEaRNdJ7xZrfm4H3LM4vcOnayS/Nt+5o8MjrrZ7tz12vq2Rtu9wA3a9+4d68fRpTqSxBZZ6eEW+hD+0NL5JA32jFI1vxFtrLQlwq6jHU4PBPEemV5nVtVfiqTp4IuIvpBS0IWkT0lPlhoObqlSUBqAwyhS0slgQvCEmGGcXyqaiTUSHW4myIXe4DxXenbyqP2UdY08nOKqnkF46Wdw55C0HwzWutOHBLiSzgjKrRj1kcqipez9bBNGOb43Zfe4C3zSqcJuae7iThcUm8KSG9aCLg3HcqWlp4Z1lk4l+qng5Fvgz7FVLhZRCsvZNE16zehSKjHNlqOs/XwtLvbbdknxt1PgbhXrXiVzbf45bdz3XkwMVX9EoFzT1ThybLfyzt/Jer4b6VW8ZZvKLl/7X+j/c4Vo1WsU5YO42Vq48MfSlgfI2ZkjMjgQRn7RBdbgTvVy247Yf131uL00pRaeVjGY9yz2nOtTqTtIwe8l++SnxXBKp1FHmp5esjcWkBhcS3UA9m+li34VqejnFbWldSi6sVGS7Xjf5j4rDm28WvxJjsBw5z6QwyxSC1QDZzXNPahk11HMDVXal/SocdlWpzjiVLrlY2cdu4pxoOpZQhJdJMqm4FNnLRDKbEgERv1AOh3L274tYzo5lVglJe8u35mDOjXhL2YvZ9xqJ9lZampjc5jmNdBH1hc0gXDOrkYeIdYBfI63FqFvw2lCElKdOpNJJ741aov4ZPYU1i4qy7JJeeMFbUbOMo6wsjBy5Ab8wdx+XyW1DjEuI2in39V3NHk+NqpGk4TeVlYOWI1GR2blY+SqUKWuokYllRnU3itl1PYsQxmOCkFQ8/cBaOLiW3sFpVqsaKbkeuq1Y0qeWZrZHbxtRIYZw2N7j+i10cPZ8VXtrvm7S6lW3uVUeGbmyul7BQYo673W4BSl+Fnn7malc/Mx9Oxobq9t7m97XvdcYygor2jYy+48ngET4pWGIl7WOcJM1teAtxWM9cZxals3jBxWVNb7NmkwjCHvwiJ8MV5XOJfbRzm3IHiqlxVirtqT2RWulF1vBDMP2Lq5dXNEY/e3+SU76lH8O5DUuwtH9Hr2sc91QBlBPq6aC++65q+y8aSS37DA4TibpJRExjnOJNg3W9tdFq1rdRjqbLNxYaI6my2lqfunQjQg6EHvCpqnjdGcqTTIE9TY2AJXeFPKLMKWVueh9Drw70mX/AIbB/ncf6V5/0hWlU4fF/Y3eE0HHU/gelYTSNvJWS6luYR316tjR2i3k51jc8rBa/o3awVHWlu3g0LyppSguiW54fQdJmIOxlj3TO6t87IjTj9V1b35cob7QBHa3kr1VaKhNwXZsZ1OWuKl3ntOMMbHKQNAbEDlfevnHG7eNO7lo7cPzNe3bnAgGUncsnTjqdtOBpbzKeQOD5bGwU1HJ0UcoQTHknpHpQjp0KAaDk6ZTUCaiXOx2DMd/a5AHPJIjvqGAcQOZ5r1/BbePLdT5Iz76u88uPTtMd047Z1VM5tLSyGIZA+V7dHnOXNYxrt7R2SSRruXqIUkqTqvvwZEqn9zQY/or6Q6xtdDS1E76iGdwjcJSXuY5xs1zXuud9rjdYri3knJYR61tLg7Ij1kYyh1yWjcDzHK68zx21ilGtFY3wzS4fXlnly6dhnI3DfdedaZqJIsKKftBV6sNiM45RfQSrPlEpSRJikuuUonNokApZwhEZ9dGHZC4X5XXRUpuOcHVUpNZwSVxOYIAEAF0ZAxO2VTE+0sb2vMZdFJlIOU2zAOtuIs7zXsPR6VSkp05prUtSPP+klCXJhLGzeDE1EvWtfw7NvJb8J6KkJdzM3hC5VKsv9pstr2mqjpoI2teGRgl+awBygZV1vqiqv2JLv3LVxCpVhHRg8rqgY3udle3q32BBvZzTwXCClHG6yRhb1o4yexbH7eOqInvc0ZImNBJPac61ySu9biUaU1Bx3ZYnXnDbSyjPSbCX3dA+19TcLZbWnJlepVZT1SWxUYn0igyHqaZmS33wMxPErLlcNvbBfVrjbS/qPPR+61s7P8AN+S8/wCvvrg2fX+Ff+WzRUlNWRMbG10GVosOy7h7lUlOm3l5ODrcIb/DI6mWtH36f/Mo6qfiNT4U/wAsil2vxariopXF0Bu3LZly7taaD3q1Z04VK0VudI0+H1HinGWfgzzfo2pZfTmyNytMbXOvL2W6jLbXjqtvilSPIx39x2nShjFeMtPgmbjFtmTUSumdJCHONzlkACxqV3y46UmShT4aljly8mVGLbLvijL43RuII0D2uNr6kDirNG7jOWJZx8DncULSccUYSz8GaTo4Loopg8C5ex2ltQWm17eCyeMpVJwa7mW+F2sqcZKSa32yekYfjMQjMbtxvp3HeFLhXFpWVN05xbWcrB0uLOc5ZR53h2w9JBiIr3ymRkbg+KIMsS9vqGRxJBy6bgLkA9y2avpRCq8qi8+LRUt+FVIR0Z2L7FcYMshedOAHILztxOdxUdWfV/Q3KNsqcMHGOc81WcEScEdfSTzUeWiHLRzMx3qSiiaiMdOeaagh6CJPVW4rtGnklhIjR12u9dHRJLBrtm9pmRM6qQG19COF+BC0uH8R9Vi4Ti2s52M66sZTlqgVXSJglPiTRJFKxsoZkIkByPbcloJGrXAkkEX3lbVL0ltYxcJxk0/D+TIrcKrSkprZoy/R7sDDRVTaysqI3OjN4o4szmh24Oe5wF7cABv4ri+P2ufYUvL+Tv6jXezRt9qdpYpWdXFc8zuHuWTf30rvEVHEVvv1b+RftLN05apGTEqo6TQ0om0dQQQuNSGUOUMo01LUaLLnAzpwwyXE/VcpLY5tCT1oaZHE9mNpJ9wufqnClq0pdWx6MJNnzhV49M+u9LMhu5+Zuvqtvoy3ICwX06XD6dG3VHG2Pr2nO1unKpv0Po7CcRElPHJ7TQV8xuKGirKPidqtPE2ju6sC5qkc9Ajau5TdMNBDxHE+rEr/AO7je/4WErvRt9bjHvaXmzpoxDJ4hshOX+kwkkOkjEpN972Pa5x8bOd5r6JxejGk6VSGyT0/Jr+Cpa1FUjKE1nt3LFtCPad5rPdRluKhHZJeR2FP+8/4iubfghaY9yOZw9h3g679SnzJIe3cLHQsaCG3AO8AkA+KHNt5YYQCgZ7KlzZ949Q70JnshR1SHrOrp6k76ub4kaKXuI6KduulGPkcnRynfUSn+Yp4h7qJesQXSnHyGGjJ3yyH+YqWY9yJK8x0ivIT7NZxLj4kp6x+v1OzHkO+zY+/zS5jIu+q94v2dH7PzRrYvXa3eJ9nxewE+ZIi7ys/zF5sqGxue1oAzNB8S0//AGKzuJJyjGXc/uTo1ZVJYk8lxJUWKzlDJd0keWsU40gxgjMdmNyur9lbALUYqILdaD1Z0EgFwD7LwNx79x7k4Wzrf4+vd+xHBJp8Whfq2Vh8HBcp21WPWLI7Hd1S23rN8wufLl3BsQ5sQYN72+a7RoTfYJyRUS4uxzskZzu7twHNx3AeKuxtZRWqeyI5yNuQb3v+HuRhASG1NlydPJNNi+nFLlINTE9JJT0JCy2Oa9JoZ0a5RwSwSIX6rnJE8GiopdFnVIlGpHctIX8VVkjg0ZzaurLMNrZL6lhaD/H2fqtThtJTvqMfH7Bd+zT+R41TYFKaRtcMphMxg0JzNka0PGYW0BB0N+HgvpF5tBmTZv8AupHt+xsl6GPuuF8w4jHFzI3Ky9rPgWriqeDnpHMchoWDNbQVF6SsP/pqj/QVqWUMXFFf74/dHa5jpoP4GS6L8LD6Kvq3tacl2RkD9I1zYnl4/gc1494HJe245ViqEYvq5RS+OTFsKTlXUY9u3mPZYgEcdVjNGhKLjJxfVDrIIhZAAgAQAIAagAQAIAEAKgBEAKgiNjxBsUgJJuN9gdx0UalF1INGhYWNeq1UgtiVPjUZ3OVSNpNdhuepz7iIcSb7Q8115Eu4XqUzvBiLOfzXOVCRB2kiWKtjgQbOBFiDqCORC5cuUXldTnO2kuwoKrZeFz80T8n7jwXN9zhqB3EHxWpT4lUisVI58V1K6jplmSOB2bcP2kXxO/6V1/qFJ/lfkv3LHOoLs+gjcDYPXlae5gJPm4AD5pSvfcj5/wAEZXNL8sSzgaxjcrGho+Z73HiVSnKU3mTyVnCVR6mK6VRUTpyH3DHT96loDkvuGiXvRpDkvuOzJVFxHyX3EiOVc3EaovuOzZRzUNLJqizqycc1BwZPll7hs2gVCtHcoVoblu+S0ZPcqijmaRWjH2kjJ7fSH7GqT+9CP/dYtjhC/wDEafz+zOXEdoE93oz9noBEI8no8DnZQL+ktcxpLiPvBzXg87lem4hdzV0qXY4yZnWlNbS7con7HttRgcnFeI4g/wC/8jYq/iLayqEBlRM2NjnPcGgAm7iAN3MqUISnJKKyNLcwuJ45Smlqm+kRXdTzNaM7blxjdYAX1JK3qFpXVam9D2lF9PE7XlSm6LSkvMzXRrjLYYayCR7/ANOI+qjAu0lzZGySE7hYW8V6fi1DnUc+61JGHY1eXWjL/mxbMZYAcgB5LHZeqSc5OT7dxbIIChMAJQAIAVADHIAQIAc5AA1ACpgNKQAECZWYzAdHtBPA21PcbLtSaezNnhV/GjB0pvC6ooX1FjYm3jorSpmt67F9JCeld6OWHrj7GKKs9yOWNXsu8UVp7kuUSV+/AeMQI/8A1LkofrqfVId9pO5nzKXIRF3NN/kXkJ9onv8AMo5KF6xT9xC/aLu/zKOSiauoe6gOIu7/ADKXJQ/Wo+6hPTT/ALJT5SF6xD3RRWn/AGUuUhqvD3R7a89/mlyUSVeHujxiDuajyYk+bDuHDEH8/wAEcmPcGuD7B7cQf7R+X5KPJh3E0oPsJMOMzt9WRw8vyXOVtSfWIvV6MusS6wfaKpfI2J787XGxBDbjQm4IAKp3FlQjBzjHDXiV7jh9GMHOKw0W+2kebBakcc0VvdIwqpwvK4jT+D+zPK8UWEZqk2ooo8Egpog4zN1mGXc7rw8u6w8SBuHDLusvYXNpGo+Z2pNLu3Mq3r6Hpa7cjoukvqaYRQQkyZrky2yAW4Brrk3tyXn5cC5tbXVltjs6/VGhVu4t5iimqekGvk3yBo5RtDfnv+auQ4NaQ6Rz8dyu7iZAftDO++cl19De5uDv3q1G1pw/DsRdST6malo3g6NJHCwutBVYtdSq4NF/s66SOxLbZb5b79e7zVa7qqUNCZ0o02pamaIYk9ZehFvUdBiDkaUGR3pzktKGKK4paQyL6cUaQyL6ae5GkCcoDBAAgAQAjUAKgAQAqCOBrsvGx8dU02hYI0sUHGNh/lb+Smpz7Gw1NdpSYzh0DxeN3VOHs+qfFv1CsUa847SWRSqVOyTRnXUb2nWUEdw/NXlVg1+Eh6xXX5iV1kYAGQ355t/euWJM6K9qrtObpG8A4e8fkpYZJcQqjM/ingkuJVe5CGUowiX9TqdwdaUaUNcVn3C9eUaEdFxeXui+kHkloRJcYfuiiqPJGhEv6x/tFFYeSXLRJcbXujvTTyS5SOi45H3WOFeeSXJXeTXH4r8rFOIng1HIXeJ+kT/LD6kDEcSm3B2Ufu3B81Yo0Ka7DOveMXNxHQ3iPh+5Dir5A4Fz3EA3sXEjyViMIxeUkZUpykt2XTniRtm7t5soXFVJYClDfIsdEqTqlrSSoqELk6rHpJUdIOS5ubGoo7tgHJQcmSSHiMckmyQuVLIYFyoAUBACpAKmA7KgC3XEkCABAAgAQAIAEABQA10YKBYOb6RpTyGCO/CGFTVRojoRHfs+w8VNXEhcpHB+zQ4FSVyxcpHF+zJ4FS9aFyTk7Zp/NS9aQnSOTtnJFL1qJHlM5nZ+Xkn61EOUzmcDl9lS9ZgLlMYcGl9kpq4gHLY04TL7JT58BctjfsyT2Sjnw7xctifZsnslPnR7w5bAYbJ7JRzohy2PGGP9kqPPiPlMf9kE6EFL1jHQfKFZs+z2T5lDvJd41RRPhoMosG2HKy4SquW7Oijg7Np+5c9Q8DxCeSY8DhGeSWQwLkKQxchQAuQ8kALkPJACiM8kgHBh5IyA4R9yAFyHk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58" name="AutoShape 2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214546" y="20002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836712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8" y="1943100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2123728" y="188640"/>
            <a:ext cx="5040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Проверь: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1560" y="1268760"/>
            <a:ext cx="76328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/>
            <a:r>
              <a:rPr lang="ru-RU" sz="3600" dirty="0" smtClean="0"/>
              <a:t>1) Б.        2) </a:t>
            </a:r>
            <a:r>
              <a:rPr lang="ru-RU" sz="3600" dirty="0" smtClean="0"/>
              <a:t>Б.         </a:t>
            </a:r>
            <a:r>
              <a:rPr lang="ru-RU" sz="3600" dirty="0" smtClean="0"/>
              <a:t>3) </a:t>
            </a:r>
            <a:r>
              <a:rPr lang="ru-RU" sz="3600" dirty="0" smtClean="0"/>
              <a:t>А.</a:t>
            </a:r>
            <a:endParaRPr lang="ru-RU" sz="3600" dirty="0" smtClean="0"/>
          </a:p>
          <a:p>
            <a:pPr marL="742950" indent="-742950" algn="ctr"/>
            <a:r>
              <a:rPr lang="ru-RU" sz="3600" dirty="0" smtClean="0"/>
              <a:t>    </a:t>
            </a:r>
          </a:p>
          <a:p>
            <a:pPr marL="742950" indent="-742950"/>
            <a:r>
              <a:rPr lang="ru-RU" sz="3600" dirty="0" smtClean="0"/>
              <a:t>               4) А.        5) Б.         6) </a:t>
            </a:r>
            <a:r>
              <a:rPr lang="ru-RU" sz="3600" dirty="0" smtClean="0"/>
              <a:t>Б.</a:t>
            </a:r>
            <a:endParaRPr lang="ru-RU" sz="3600" dirty="0" smtClean="0"/>
          </a:p>
          <a:p>
            <a:pPr marL="742950" indent="-742950"/>
            <a:r>
              <a:rPr lang="ru-RU" sz="3600" dirty="0" smtClean="0"/>
              <a:t>    </a:t>
            </a:r>
          </a:p>
          <a:p>
            <a:pPr marL="742950" indent="-742950"/>
            <a:r>
              <a:rPr lang="ru-RU" sz="3600" dirty="0" smtClean="0"/>
              <a:t>               7) </a:t>
            </a:r>
            <a:r>
              <a:rPr lang="ru-RU" sz="3600" dirty="0" smtClean="0"/>
              <a:t>А.        </a:t>
            </a:r>
            <a:r>
              <a:rPr lang="ru-RU" sz="3600" dirty="0" smtClean="0"/>
              <a:t>8) Б.         9) Б. </a:t>
            </a:r>
          </a:p>
          <a:p>
            <a:pPr marL="742950" indent="-742950"/>
            <a:r>
              <a:rPr lang="ru-RU" sz="3600" dirty="0" smtClean="0"/>
              <a:t>   </a:t>
            </a:r>
          </a:p>
          <a:p>
            <a:pPr marL="742950" indent="-742950"/>
            <a:r>
              <a:rPr lang="ru-RU" sz="3600" dirty="0" smtClean="0"/>
              <a:t>               10) </a:t>
            </a:r>
            <a:r>
              <a:rPr lang="ru-RU" sz="3600" dirty="0" smtClean="0"/>
              <a:t>А.</a:t>
            </a:r>
            <a:endParaRPr lang="ru-RU" sz="3600" dirty="0" smtClean="0"/>
          </a:p>
          <a:p>
            <a:r>
              <a:rPr lang="ru-RU" sz="3600" dirty="0" smtClean="0"/>
              <a:t> 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data:image/jpeg;base64,/9j/4AAQSkZJRgABAQAAAQABAAD/2wCEAAkGBxISEBUQEhIVFRUWFhUVFRcVFxUWFhYVFRUWFxUVFRUYHSggGBolHRYVITEhJSkrLi4uFx8zODMtNygtLi0BCgoKDg0OGxAQGy0lICUtLS0tLS0tLS0tLS0rLS0vLS0tLS0tLS0tLS0tLS0tLS0tLS0tLS0tLS0tLS0tLS0tLf/AABEIAKgBLAMBEQACEQEDEQH/xAAcAAABBQEBAQAAAAAAAAAAAAAAAQIEBQYDBwj/xABKEAABAwIDBAYHBAcGAwkAAAABAAIDBBEFEiEGMUFRBxMiYXGRFDJSgZKhwRVCsdEjM0NicoLCJFNjorLwc5PSFjQ1RGSj4eLx/8QAGwEAAgMBAQEAAAAAAAAAAAAAAAECBAUDBgf/xAA/EQACAQMCAwQIBQMDAgcBAAAAAQIDBBESIQUTMUFRYZEGFCJScYGhsTJCwdHhFSMzJGLwNPElU1RygpKiFv/aAAwDAQACEQMRAD8A9KsrJ5TAWQGBbIHgLIALIALIDAWQGBMqBYCyAwFkBgLIDAtkBgMqADKmAuRABkTEGRGAF6tGBB1aeADq0CELE8AJlRgYZVHAwypYGFkgCyAwFkDwGVAYCyAwFkBgLIDAlkCwGVAYFsgMBZA8BlQGBLIDAtkBgVBMEACABIAQIEACABAAgAQAtkwHBqBChieBC5U8AODFGdSnTWZyS+LJRhKX4VkXIs+rxrh9L8VWPy3+xYjYXEukH9gyLPqelXD4/hbfwX74O8eEXD64XzEdYbyAqkvTCh+SlJ+X8nePA6j6yXkzi+rhG+Vg8XNH1XF+ltR/goPzf7HZcB75PyGDEYD+3j+Nn5qD9K7r/wBP9/2Jf0GPvPyJLACLg3HMEEKC9MqsXiVFeb/Yi+Bx99+QGJW6XplQf+Sm18Gn+xxlwSa/DNDTGVr2/pDw+vsqmH/u2/gp1OGXMPy5+AmVa8ZRmsxeUU2nF4YhahoBCFEYiQxEACAwCAwCAwCAwCBggAQAIFgExggWB6RPAIDAIAEACABAYBAYBAYBACgIEPATEcK+vhgbnmlZG3m9wb5X3qpcX9Cg9LeZd0Vl+S6fPBat7Cvcfgjt39EZXEOk7D47hrpJj/hsNvidYLNqcRvan+Kkorvm9/KOTWp8CS/yz8jO1vTAR+po/fI/6NH1VOdC+rf5bjHhFY+vUv07C1p9I5/54lPU9KeJP9RkMY/hc4/Mqr/Q7VvNSUpPxZZThHZIq5ttMVk/805v8DWN/AKzT4VYRaSpp/HIpVMJ4SK1+LV0nr1U55/pHD5Aqx6ta0/w04+SJKrLBFqIpDq+RzvFzj+JXWDj+WK8iLrS7xgoBa91J1Wg5ku8Y+jA4IVVsXMl3l/sbtNNQzsIe4wlwEkZN25SbFzeRG/TkqPELGld02mlq7H4klUb2Z78ypBcR5d4PFfPpU2lkm4bZMvt3tuMPLImRiWV4LrF2VrWXsCbAkkm9h3FavC+EeuJzlLEVt8WQWO0z1D0uf31Ibc43g/JwH4rbpcJuLV6rWu18en6/YjUt6NVYmvNGtwXbahqiGMmyPO5koyOJ5C+h9xK2KHF7qgsXlPK9+O6+a6ox7ngjxqov5GiLV6ClWp14KdNpp9qMOpTlTemSwxhapNEUNISGIgeAQGAQGAQGAQGAQGAQGAQGAQGAQGB9lHJLAWTyGAslkeAsjIYBGQwFk8iwFkshgLJhgMqMhgcApEcGc2w2kdTNEUDDLUPHZaBfKPad/8AKxLi8nc1Xb27wl+KX6L9Wbthw+nCHrFzsuxd55RX7O4jUvM07TI8+1IzTuAvoulOzlSjiCx938WXpcVovZPC+BFfs3VM307/AHAO/wBJKhKhV7gV7Rl+YgVVM5ujmOaeTgW/iuWJRe6O0Zxl+F5OZnAb3rpSoOpIhUqaTj6Q8DSyuRtIJ53K7rN7HOGSTUnTXQaHRdPVqbeWiLqyEqZXBpOYrpGlCPREHNvqTBJ2R4LJqNubLsNkc5dyiiTYgb2VNCye74FWZ4KaX24I7+IaAfmF4G7paalSPdJmhBaoHm/TB/4kP+BH/qkXpfR//o//AJP9CqzIxsWs2JMJIwdERlgkpNPY9ZqtsZ6WkoZg1srJGObKHXDyWZbFr+BtfeNVh8OU6VzWVKTi000vy756r9UFza0azamvg+7JsNn8ep62LrIHXt6zDo9h5Ob9dy9daXyrPl1Fpn3dj8YvtX1XaeYveHVLZ56x7yzLVdZQGFqQxtksjwFkZDAtkBgLIyGAsjIYESyGAsnkMBZIMAnkMD7JEwsgAIQIQBAC5UAJlQAWQAWTAVoTEMq5xHG6R25oJWVxm8dtbex+KXsr59vyRe4da+sV1Hs7TEUbS4unf68hzHub91vlr70+F2itreK7XuzvxS551bTH8MdkTGrRM3B0aUZFgJ4mPYWvaHNINwQCLWSaTW44ZUk4ng/UuzBkbJJDlDjla55tuuQNyq2ssp5PSXSUWs9xHlqiz1mPFjY3aRry14qzrjnGSvpbWV0EFYTqGH5fmourFDVOTHdVI/eA0b99ybcNFBV4yelDdJxWWS3Hd3LPa3Zaj0FldolCLb2BtLqDX9lSlBxe4otPoev7EVGbDqZ3s9Yz4ZDb5LxvE4abuou/D80advvEzfS9GPTIX86dvye/81p+j7/08l3Sf2RSq7SMY2QLbaOeQjNyotDUja4g3rMCgdxinynwIc38bLFovRxKa96P7Fqo9k/D7GVw6vlp5RPA8skbxG4j2XD7ze5a8oqSxL+U+9dzIqWVpayn2HueyO0AraVkxAY8ktey/wB9vrZeYtr4FXLLiSlVdtWftLo/eX79/wBDz/EOHOj7dP8AD9i6LVrtGSMLVEaEskMSyBhZMQWSALIALIALJgFkgHoJYBAYBA8AgMAgWAQGAQMWyYsDmhMTM7tfPdrIB992v8I1K8td/wCs4rGl+WC+r3f6HoLBer2c6/a9l89kVoXpjDwKCoiwOCAwc8QlywSO9mN58mlEtotkqUM1EvEwvRW3+01DvZiib5ucfoq1qvZNbjD3iid0n0bJZKOKwDpZhGSN+UuZe/O1z810qLMljrucLCTjTm+xYM9tjsAaVhqIX3YCAd4sToLt1uCdLjnuXKUZQ/E8r6lq3u4V3pxpf0K7DdnqqWEyRtFhp6zWuuRchocRfeuUIyb1R7DtWqwjiMn1K+WJzey8EEaG4tr3jgpOMZPuYoycV3j2DcuMcxmJVFNMa9Os/bOlLZHp3RtNfD8vsVDx8TWO+pXlOMxxc574r6Nmpa9CJ0ujWlfzjkHwub/1Kx6Pv2asfFfVFS5WJs82fJovQqJXR3gksFCS3GbzCHdZgdWz+7e149zmuPyusKutHEqUu9NFpvNFeGTFNkW00cVI1WCzP+zakxvLJIJYp43De03ykj3ErMr4je02+kk4v7otxl/bT+K8z0fYLbFtdHkks2oYP0jeDh/eM7uY4L01pcN/25vL7H3/AM/c87xGxVL+5T/C/p/BqyFcaMoYQkSwNSAEBgEBgEBgECwCAwCAwOskTwCAwCAwCAwKgMAgMAgMBZMMDgE3LSm2LTnYxmJy9ZVuPBjQ0eJ1P4Ly/AU6tSrcv8zf1f7G/wAS/tW1Oivi/kNAXpWYYtkh4HNCMiZXbUvy0U5/w3D4tPqudV+wzvaRzXj8TN9FMX/en83xt+Fl/wCpQttoIt8VeaiE6Q610ddROa3OY8zw3hfc0uPBoIBJ5AqUn7aIWkE6Es9r/QrcTmqptZp5CDrla4xRjwawg28SV069SajGH4UUrqOMntWPiST5kqaSIucjqyiZwcR/C94+V7JNIanI51dGWNLjYgak2AIHPsgNd5A9/BQcIo6RZCcy6qzpKT2e53jPBvujC4p6hh4TRu+JhH9K8rx2LVaGe5/c07GopNpEjpXZenpXey6VvxBh/pK58Af92rHwT+5C9WJHlcgPLivVRTfQpJpDrqINnoHRyespa6n9qB5HjkcB+AWBxb2K9Gp3SX3LdPei/iYGObRbso7lbVg2WwT+sbWQe3TSW8WgkLH4mtEqVTukvqWqUswkvgUFHWyQyMqIXZZGHM0j5gjiDuIWmu5/9vFEIyTWHun1PojA8WZUxMeCA50bJHN4tzg/K4cL9yv8PvVcRal+KLafjjtRhX1k7ee34X0ZYEK8yjgaQojwFkZDA1AYBAAgQIHgEBgcGpEhbJgGVAYHBqB4FyJhgMiAwJlSDAWTE0MqXZWE9yz+L1uVZVJeGPPYsWVPXXivEwdGcxfJ7b3H3bvoVw4JR5dpHx/7F3jE9Vxp91JEtarMsS6jgMDgUAUe3UlqGTvdG3zePyXG42psucPjmuiv6LIrUkr/AG6iQ+5oa36KdFewg4hLNZjqtokx+JhFxHTPJB3drMDf40YzUBPTafF/sZXpFYyKpDY5HSBwP6Jt7RZTYgubqb8t4U5SUep0tlOqs4MZlld6rHfC7lzJXN1oLrJFxW1R/lZKhgqR+xdbxLfry+a5+tUveJqxqvpE0FLTkU7nuJs4tAaeBBF7++4UlNSWV3lKalCtymsYWWPp8HdLD1jPWBIy8wOXepTtXNa4dSLu1Tnon0NB0YSm9Uw6fqT5OeD+K8rx+P8Ajb67r6I2eGqOZNdpddJURdQxkb2zjyMcn5KnwCEpXUox937NHTiDSw2eWQU7nOtY2JGtt1l6zW6MW2U6NB15qK6drO8uESF1mFuX9429ylZU1cvTqSfi8Z+BLiVKVo9SjJx8FnHxNn0WUj4awseWkSRuGhJ+neqHpZwupbWkasmn7S6Fbhl/C41win0zv8TMUeywcwudWQxkOewscHEjK4t1t4LVhQ1wjPvSfmskoQuKrfLpt7mk2CwxsFcz+0xy5w6MtYHA2cN+qxuPW7jZua7GmXqNrcwUnUg0sGPqaJ8RLbh2Ukdm/A23EBaPIlKKku3c6f025UdWDbYJjTqcYbVg9i8tJN3sL2lt/Akn3LLs5cq7qx+EvPZkLilzaThJbtfVHtoC9Ozyqi+groTyXNsm6M+4aICeCMgqU30QjoSOCMilSlHqjmWpkMMLJiwLZLIYCyMhgWyCQWTDA4NQPA7QC50TzhZY8GO2n28igBbDZ79wP3b/AFWXW4is6aW/j2FOd0m9NPfxOWxe2vXyej1FhIdY3bg8ez4rpZ3nMWmfUnQq61ubctWgWNI3KngWCvx+TLTvPcfwKwPSOeLeMPekvplmpwenquM9yMjQNtG3wv56rVtYaKEI+CKt5LXcTl4sk5V2bK2AypZHgUNTyJmX6SH2pWN9qVvya4/RVrp+yaHDI/3c+BI6NIrYbEfadK/zkdb5AKxTWIlW8earIWFuzY7VyHdFA1vn1Z+hUNWlyk+w7Ti3QpwXVv8AUk4sM7xI94GZ2RmZzW53DUsYDq5YvIr3TdXs7DbhVo2kVSXzKKukjiGZ5awE2LnaD5alQt6EqstKO1avojnqLTwZXBwAI5gkg+N+Cs3Nk6Uct5K1C9VWWFsQq9gOcN3XuB4cFUtqrhNZe3aal1QVajqx7SWwmG1UjIsjbDUnXevX2Sp1o4jNZ7u08VfWVVT1STS+Bc7A0MjJJnvYWXjDdfvESA5h3WI815X0noONKEsdJY80zZ4PXhKq4J52yaXajWjIsD+kj3i+/MPqvN8KuJ0LluHVxa+xuVbanXnFVOi38jHVWGNj0Lcxtr2srR3CwJK2U5y3Z1lXUdoLCOcVCwuBucvEd/jyU8PBy9bkaLZ7CwyeOob2Q1wBGbMC1xtcaAg3sq/ErytUs3b1HmPVeD/YqxtqTqOtFYbTzjtMDtBI2HEauA6Wnlc2+6z3ZwL/AMy9Jwy45llRf+1Ly2LPCbmNNypSfV5RN2ZqMlZA++6RvzNlDi8OZZVI+Bs3HtUpJdwbSw5KyoZymkt4F5I+RC6cNqcyzpS/2r7DtpaqUX4EmBvW4XK3jDUMeP52kfjZY17/AG+Ip+9HHkZd8lzUy9/7Z1bYiRMexoN17WBb8iF9A4TRt7q0hUa3xh/FbM87eWUYVG127osWbT1L2h3XO1AO9WvUqK6I8NXurmNRxcnsx1BtRPHURFz3OBflIJ0N1wubWkqTwixY3VZ1d5Nnob8eBYCwEnksVUMdTblcyxg6wzOeLubl8VCSSexxcnLqdLKIBZABZAYH5UieBwamPA9rUySieZ9Im1T2zmkaCI2gF7hpmvra/JYvEak5vlxeDPvNUvYizzGpxESSZtSAdw4BVoUNEMEIW3LhgkVdYLskY6xG4jeCNyhRjKDOdCnODaZ7bsDtD6bShzj+kZ2JO88He9b1vV1x36mnTepbmlsrOSWkz+2smWmd/vkvM+kEtVSjT8W/sv1Nrg0dMpT7kZnB8RinZeM7rAg6EeIXoKU4zgtJia1NtomTSNbbM5rbmwzEC55C+9SGlke1GAY5oQkCi2YzpTcBHA3957vhZb+pVbrokavDopSk13F/sTDlw6lH+Cx3xDN9VbS2MuuvbbPO56qR2JSmIlofLZxue0Gnsh3d3LGuqmYSbfeevtLaEYQTSyktzX1dJBN1bpBfqHF8evquJuT36gH3KpRva8YKEewjcWVHU5PtKDEXUxa5tQ9sgvcBxaCLbgMtty70lWzmCwVpypdJs5UWMwyOMUbhu+7fQbt+5SuOe4/3GSoQt0/7aINQ0i7AdQTcqpHGcmpnMMIjNp3N1zHzXVVd011DlZi9XQ1eyuJPfVZCdOodpwuMp+ijx+4nVoR1d8X8zD4XYUqEp1Y7ttrPcs9PoaLad1qKQjeHREfGAvM2P/Ux+D+xtZxNfMy1ZCZGEl2Vzxpfe2432+a9TRuY01vHJSrWk5vKlhHLC8PdGxkTpDI43GfTfqRfXTlxRKtGU9WnbuOfKcY4yXWB074YWxukMj2kl7rWzAuuNL8FW4hWp1aeFHB1tbepGTbllGY6Tm9ViFRKGNOdsUgJAP7NjT8wV19Hq79WhHuyvqyMo6aTkkZXDMetMzNG31m6jQjUWOi3riSnRlHHVP7HCjcyjNLvNj0gx5a2R/B4Y8eLo2Ejz/FZ3AqifD4eGV5NnobSquTjtWRmzDf7NVxHe6Jsv/LkaT8rqhxFt3FKfi15pmfXnmWplVicpZlAGkkY+KMlv+kNXp/R3iHKU6Uumc+ZyuqanTUu4vdm6gSU7Ty0Xr4SUopo+b8XpaLhtdo3F5cj4X3tlmjJ8MwCocTqOFHbvHwqmpVJZ7j3SmpI2gOa0ai9/FefcmzX0o6lIWBqAwLlQGBcqYYHSPa0FziABvJ0CTaSyyb23Y+J4cA5pBB1BG5Gc9CSw1k8/wBuNuOrvBTu7W5z+R5NWTdXrb0U/mzPuLlt6IHnUEJneXPJdffc3WVUquG5n1Kjj0J9XQRQROLWi7tLqtTrVKs1l9DjGrOpJZZkxSAG48lrOq2sGq6zaweh9EWLwU8skDxlMxBa8nS7R6p5K5aV0npZ3oVlnEj0Bu2VH1zoTJlLdMx9UkbwHKzC8pSk45Jxuabk4mV2px9tVSTPYewHmJp52Zcu83DyXmeIV3Wv4Y6Jfr/Br8OrNWlerjon9jzTZ7FvRqoPJJZ6rh+7z9y27epoeTEpvboeq1VPBUQ/pGMkjIzdsAt8dd3itTqWIyaex51iTKdspjwuap64fdhkzU7T++6Q2A37ijS29iys4zNIvaGrxiEC5parQXbmLJAeIz5Q0+K6cqa7Bcyl0Mrt5jj5C1s8D4H5JLNcWuBLrAZXNO7TebKrcwlKUcLp1LVnKNNS3znoXr+lKkggjhhhklcyNjBfKxnZaBvuTw5LvqSRXlRcjz2faKRz3SNyMJcXb7kEm6pep0299zT9eqqKitjnUYm54AfM88y0kX8Wn6eS7xoqKwopFadSUnltslUFPAbONnd5u/5HRcq0JpZz5E6bhnZeZZtqWRm40HALPcXJmhHKWBkMznXeXZb928n6LRtuDVa0dXReOxXuOLQoPRHd+BJpWOkNnuuAdwFrpX3Co2ai85zn6Ct+KzuU1jGDR4BE1tbERcZmyN7rdW4/QLI4lTdWxnPG8HHL8G8I6W8nTrKGfZll48fA0e1r7YfO7kIz5SsXmeHrN3BfH7M1KrwkeZT4s95uHee9et5K7UVHWljB1gxcg66qDpdwowlJZyi1w3E5pC97XxsYAdXm1zyA3nyUatjOUfwyfwR0pXUYbal5lh0i0DZqmBz3ODJKWP1bXuxzr7/Fql6OQguG3E8e1GfkngzrmpNXMaWdtyim2VpiWNYRG72i5xcTfTQm11ZjcTaeVk6ujBNb4OvSnBM19PUAExyU8YzNv2ZIczXX5XDh5dyocEknSqUu2M39SVac4Tbj0I3RvXulqXxO/aQSxg8TeNwHzsuvFYqFKMl2Ti/qEasqiafcd6qlMtMJGEB0T8wPc4DT5KdpSnC6lTezx9jvcX0KduqmNSbH4AfR5ZIJHAbntJ0BDl73h1TVS0vsPFcZxcQjVprtxgl4qOtjeGWdZpNxrYjUfgqPHb2nQpxi3u2LgdlUqSlLGyPcNn6nraSCT2o2H/KFlroXmiaQggNsgBwCAFuEZQHkW3O1r5pnRsB9HYbabnnn3hYV3X5z0xexm3NXm+zFlLhO29RTU8kAuWOByE3vGTvt3KcKs1T5aZ0jKShoTMnUVjzdxBPmoRpxWxKFGK2JWE43kcA8EA8VyuLTWvZOVez1LMWXeMVoc1oHHVUbelpbKVClhlE+qYDa4ur6pyLypSe6QjJtbgpuInFolSyO6u5FwTv43XKMVqOMYR19S6qG5MGaL26yZ508Wt/oVOL1cQb7or9f3PUW8tHC5yXa8fUweIMa2xz692pK9BQhKSy1hGdQ1S7Njc7J4NUYjE1tRJKynis1sDA5pk73v5efuXd31rTWJ1IrHey1GnKK9iLfiehU+zDWxCGOFsbBuAsPfzJ7yqkvSPh1LpUz8E2Dta0+qObtk5Qbxva0/vEkfIKvU9M7SKemMm/gl+ov6bUfakZCv6G555Xyy17bucT+qc6w4DV40A0WXL0vg9+U38/4L9O1cYpZLbDujOeAZW1dO4fvUbR82yAqS9M0ljk//r+CLsk3nLKiXoYlO6si/wCSR/WUU/S+lGKXJf8A9l+x0lbtvOSvm6FKn7tRAfESN/AFdo+l9s+tOX0I+ry7GV0nRJicZJY6A/wyO/qaF3j6T2T95fL+R+rSZW1mAVlMbz050+80h48bA3+S1+H8WsZzUo4b8SFxa3GhpN48BrJ+sbaM9o+rYX17ua9ZO4pVqEoppPHbtv2fUxKNOVGvFyWVnf8AUssJq2xAiXsuOUi+naF9438Vk8UUqlpRb65ee3s/g1rLlwuaqh+Hs8y3wSrElfEWkZc7gDuBuw3t7zZZtaza4NdTfcvpJM6Trp31NLsbNfj1K6Winiba7mC191w9p18l4Hh7SvKbff8AozfuMqOx5E2lu8xOAJa4tJB4jTQr31vSi3KcvwpPPlt9SjUU5xSh1yvvv9C8w7Z8BvWE34XNzr3D6rCndSmtKRoqlSoy1Pd/Q6xbNSSF3VAaDQX3+HL3r0Fh6QTp6adysx6Z7V8e8wb3hVKpmdDKfXHYaTaUjqcPmcNA2Vjr+DbA/NZfAIrHEKC8GvlkV29NxRm+3H1SKmurYrNflF2kFpNiWnmCNyhDXHozSlGnJrUi6xOqM9FSsH7TrDmPAZ7E+T1n8NoNV6829k4/VP8AYLiajLQl138ir2OwqCKZkwhLJGyaXzNe0Ne0EuF7Oa5rj7wrnFsu2kk87HG2jlvbBBLOrbVQk2yuI+CQtW5cS18QpVffpxfnFfsY8o/6CUF+Wf6ibd4X+jpagDRzRG/6Fd51NFOaTxsVeEzUqjpyRDp39THGxnZ6w5Xd9yAsW2t1ezk6rbxjBt3Vf1WK0Lqe/wCzuFtpqWOBjnOa1uhdqddVrJYWDGe+/eTyEYIhZICJiWIxwML3uAXC4uI0Y5fXuIzqKKPP6/bF7nksacvBZEqV1XevOPApScpPLZgZ6wzlkbQb8uXiqkaSopybKEKPJTk2XVLhgDbWBPEqlOu28lWVVt5OGKUkcbbusTwb396nQqTm9jpRnKTwjKVsHWG+5a1Oeg1KVTQcxTTEWzXAUuZTR05lLOcHObDszD7XNSjXxLwJQuNMvAgQCRhtfzVibhIszdOaNHQhz2Nj3ve8Bo4kuNgPMhZ1TEZOXYkZjp6q2IGp2k2SxFzI6KJkfUwNzmZzrdY+Rxc4Mbe/ZzEa77d6z7LidjCTuJtucttPcl0z8T1tK3lyY2/Z2s0uyWw8EADg27jvkfYyO7hwY3uHzWTxHjNavLEn8lsl+5oKFKgsQWX3m2hja0WAssGUnJ5ZylJyeWOLkiImdGBDXy2TURpHJ1QpqBJIaahGgeBDUJ6BpHN06koE0iDWwtkbZ7QV3pTlB5iztB4PPNptimEmSK7Xb7s0PvG4+O9emsOMzgtEnldz6HOta06u+MPvRbbH01QyFzKyQTi46sPbctbbW5dqbnhruVTiVajOopW8dHfh7ZJUbdwWJvJcGmgBa5sMYLTdpDGix0FxbwHkuEb+8UJU+bLTJYay8Nd25F21LKlpWUToqBlRG+K5ZmaW3bwvxsVSVxO2qRqJZw8jrylpwef4x0d1dMTJCRO25c4sFn6m+rNb/wAt16Shx6lcJxm3HPZnb/nxI0JxWF0KuCuaGOY9xFnEWGjmm2tweO5aFBOD1JZOtzGNXq/Iutnp4WvjyyvHVtv2zcyEtLSJDxGt9LagKVSUo5bitzhCkpNRTZO2oYJaCEg3Aqyy45SB3HxUPRaThfXEH+ak/oVeN08Sg13ow9ZRSROyyX7je4cNNQRv4L3PCaVjcU1UpRzjrnr5GHfzuqU9NR47sGkqKsnDoZNSWyysPfmDHW0/hXm3ZyfFLu3pR6qEkl8f5NGNyo0aNWb7Gv8AnkUkNfJ1wkvlHZFhxF9brY//AJqXqtSVbqoywl342yc1xj+7GFPo2k38yw2pGWrqxzzPHvDZVl2dXMeHVn7qi/k3Et28EnXp+Of1O1DjpqaPqHjM+MtLbDUtWnx+wXL1QeEZCdOxrc6X4WR207HOY17ZBZ7bWHeF5m359vL+3KLz1LU+KWFzHEnv2H0FCOw3wH4LaycGtthSEHPAgCAwY3a7Z/rpmuD3W+80m49wXB20HPWzOu6ihLC6ldno4f0eUuI3kNJ18VPmRWyQo2laa1Zweew4lFENLXO8ry0qFSo9zPdCpPqW2GYsx4c4EaDVU61tKLSZWq0JQaTRncTrjI8ngtGjRUI4L9GloiR45F1aOjiWNO8KtNMryyhlbEPWHvTpyfRkoSfRlW+IXVpSZZU2ano3w0S17HEaRNdJ7xZrfm4H3LM4vcOnayS/Nt+5o8MjrrZ7tz12vq2Rtu9wA3a9+4d68fRpTqSxBZZ6eEW+hD+0NL5JA32jFI1vxFtrLQlwq6jHU4PBPEemV5nVtVfiqTp4IuIvpBS0IWkT0lPlhoObqlSUBqAwyhS0slgQvCEmGGcXyqaiTUSHW4myIXe4DxXenbyqP2UdY08nOKqnkF46Wdw55C0HwzWutOHBLiSzgjKrRj1kcqipez9bBNGOb43Zfe4C3zSqcJuae7iThcUm8KSG9aCLg3HcqWlp4Z1lk4l+qng5Fvgz7FVLhZRCsvZNE16zehSKjHNlqOs/XwtLvbbdknxt1PgbhXrXiVzbf45bdz3XkwMVX9EoFzT1ThybLfyzt/Jer4b6VW8ZZvKLl/7X+j/c4Vo1WsU5YO42Vq48MfSlgfI2ZkjMjgQRn7RBdbgTvVy247Yf131uL00pRaeVjGY9yz2nOtTqTtIwe8l++SnxXBKp1FHmp5esjcWkBhcS3UA9m+li34VqejnFbWldSi6sVGS7Xjf5j4rDm28WvxJjsBw5z6QwyxSC1QDZzXNPahk11HMDVXal/SocdlWpzjiVLrlY2cdu4pxoOpZQhJdJMqm4FNnLRDKbEgERv1AOh3L274tYzo5lVglJe8u35mDOjXhL2YvZ9xqJ9lZampjc5jmNdBH1hc0gXDOrkYeIdYBfI63FqFvw2lCElKdOpNJJ741aov4ZPYU1i4qy7JJeeMFbUbOMo6wsjBy5Ab8wdx+XyW1DjEuI2in39V3NHk+NqpGk4TeVlYOWI1GR2blY+SqUKWuokYllRnU3itl1PYsQxmOCkFQ8/cBaOLiW3sFpVqsaKbkeuq1Y0qeWZrZHbxtRIYZw2N7j+i10cPZ8VXtrvm7S6lW3uVUeGbmyul7BQYo673W4BSl+Fnn7malc/Mx9Oxobq9t7m97XvdcYygor2jYy+48ngET4pWGIl7WOcJM1teAtxWM9cZxals3jBxWVNb7NmkwjCHvwiJ8MV5XOJfbRzm3IHiqlxVirtqT2RWulF1vBDMP2Lq5dXNEY/e3+SU76lH8O5DUuwtH9Hr2sc91QBlBPq6aC++65q+y8aSS37DA4TibpJRExjnOJNg3W9tdFq1rdRjqbLNxYaI6my2lqfunQjQg6EHvCpqnjdGcqTTIE9TY2AJXeFPKLMKWVueh9Drw70mX/AIbB/ncf6V5/0hWlU4fF/Y3eE0HHU/gelYTSNvJWS6luYR316tjR2i3k51jc8rBa/o3awVHWlu3g0LyppSguiW54fQdJmIOxlj3TO6t87IjTj9V1b35cob7QBHa3kr1VaKhNwXZsZ1OWuKl3ntOMMbHKQNAbEDlfevnHG7eNO7lo7cPzNe3bnAgGUncsnTjqdtOBpbzKeQOD5bGwU1HJ0UcoQTHknpHpQjp0KAaDk6ZTUCaiXOx2DMd/a5AHPJIjvqGAcQOZ5r1/BbePLdT5Iz76u88uPTtMd047Z1VM5tLSyGIZA+V7dHnOXNYxrt7R2SSRruXqIUkqTqvvwZEqn9zQY/or6Q6xtdDS1E76iGdwjcJSXuY5xs1zXuud9rjdYri3knJYR61tLg7Ij1kYyh1yWjcDzHK68zx21ilGtFY3wzS4fXlnly6dhnI3DfdedaZqJIsKKftBV6sNiM45RfQSrPlEpSRJikuuUonNokApZwhEZ9dGHZC4X5XXRUpuOcHVUpNZwSVxOYIAEAF0ZAxO2VTE+0sb2vMZdFJlIOU2zAOtuIs7zXsPR6VSkp05prUtSPP+klCXJhLGzeDE1EvWtfw7NvJb8J6KkJdzM3hC5VKsv9pstr2mqjpoI2teGRgl+awBygZV1vqiqv2JLv3LVxCpVhHRg8rqgY3udle3q32BBvZzTwXCClHG6yRhb1o4yexbH7eOqInvc0ZImNBJPac61ySu9biUaU1Bx3ZYnXnDbSyjPSbCX3dA+19TcLZbWnJlepVZT1SWxUYn0igyHqaZmS33wMxPErLlcNvbBfVrjbS/qPPR+61s7P8AN+S8/wCvvrg2fX+Ff+WzRUlNWRMbG10GVosOy7h7lUlOm3l5ODrcIb/DI6mWtH36f/Mo6qfiNT4U/wAsil2vxariopXF0Bu3LZly7taaD3q1Z04VK0VudI0+H1HinGWfgzzfo2pZfTmyNytMbXOvL2W6jLbXjqtvilSPIx39x2nShjFeMtPgmbjFtmTUSumdJCHONzlkACxqV3y46UmShT4aljly8mVGLbLvijL43RuII0D2uNr6kDirNG7jOWJZx8DncULSccUYSz8GaTo4Loopg8C5ex2ltQWm17eCyeMpVJwa7mW+F2sqcZKSa32yekYfjMQjMbtxvp3HeFLhXFpWVN05xbWcrB0uLOc5ZR53h2w9JBiIr3ymRkbg+KIMsS9vqGRxJBy6bgLkA9y2avpRCq8qi8+LRUt+FVIR0Z2L7FcYMshedOAHILztxOdxUdWfV/Q3KNsqcMHGOc81WcEScEdfSTzUeWiHLRzMx3qSiiaiMdOeaagh6CJPVW4rtGnklhIjR12u9dHRJLBrtm9pmRM6qQG19COF+BC0uH8R9Vi4Ti2s52M66sZTlqgVXSJglPiTRJFKxsoZkIkByPbcloJGrXAkkEX3lbVL0ltYxcJxk0/D+TIrcKrSkprZoy/R7sDDRVTaysqI3OjN4o4szmh24Oe5wF7cABv4ri+P2ufYUvL+Tv6jXezRt9qdpYpWdXFc8zuHuWTf30rvEVHEVvv1b+RftLN05apGTEqo6TQ0om0dQQQuNSGUOUMo01LUaLLnAzpwwyXE/VcpLY5tCT1oaZHE9mNpJ9wufqnClq0pdWx6MJNnzhV49M+u9LMhu5+Zuvqtvoy3ICwX06XD6dG3VHG2Pr2nO1unKpv0Po7CcRElPHJ7TQV8xuKGirKPidqtPE2ju6sC5qkc9Ajau5TdMNBDxHE+rEr/AO7je/4WErvRt9bjHvaXmzpoxDJ4hshOX+kwkkOkjEpN972Pa5x8bOd5r6JxejGk6VSGyT0/Jr+Cpa1FUjKE1nt3LFtCPad5rPdRluKhHZJeR2FP+8/4iubfghaY9yOZw9h3g679SnzJIe3cLHQsaCG3AO8AkA+KHNt5YYQCgZ7KlzZ949Q70JnshR1SHrOrp6k76ub4kaKXuI6KduulGPkcnRynfUSn+Yp4h7qJesQXSnHyGGjJ3yyH+YqWY9yJK8x0ivIT7NZxLj4kp6x+v1OzHkO+zY+/zS5jIu+q94v2dH7PzRrYvXa3eJ9nxewE+ZIi7ys/zF5sqGxue1oAzNB8S0//AGKzuJJyjGXc/uTo1ZVJYk8lxJUWKzlDJd0keWsU40gxgjMdmNyur9lbALUYqILdaD1Z0EgFwD7LwNx79x7k4Wzrf4+vd+xHBJp8Whfq2Vh8HBcp21WPWLI7Hd1S23rN8wufLl3BsQ5sQYN72+a7RoTfYJyRUS4uxzskZzu7twHNx3AeKuxtZRWqeyI5yNuQb3v+HuRhASG1NlydPJNNi+nFLlINTE9JJT0JCy2Oa9JoZ0a5RwSwSIX6rnJE8GiopdFnVIlGpHctIX8VVkjg0ZzaurLMNrZL6lhaD/H2fqtThtJTvqMfH7Bd+zT+R41TYFKaRtcMphMxg0JzNka0PGYW0BB0N+HgvpF5tBmTZv8AupHt+xsl6GPuuF8w4jHFzI3Ky9rPgWriqeDnpHMchoWDNbQVF6SsP/pqj/QVqWUMXFFf74/dHa5jpoP4GS6L8LD6Kvq3tacl2RkD9I1zYnl4/gc1494HJe245ViqEYvq5RS+OTFsKTlXUY9u3mPZYgEcdVjNGhKLjJxfVDrIIhZAAgAQAIAagAQAIAEAKgBEAKgiNjxBsUgJJuN9gdx0UalF1INGhYWNeq1UgtiVPjUZ3OVSNpNdhuepz7iIcSb7Q8115Eu4XqUzvBiLOfzXOVCRB2kiWKtjgQbOBFiDqCORC5cuUXldTnO2kuwoKrZeFz80T8n7jwXN9zhqB3EHxWpT4lUisVI58V1K6jplmSOB2bcP2kXxO/6V1/qFJ/lfkv3LHOoLs+gjcDYPXlae5gJPm4AD5pSvfcj5/wAEZXNL8sSzgaxjcrGho+Z73HiVSnKU3mTyVnCVR6mK6VRUTpyH3DHT96loDkvuGiXvRpDkvuOzJVFxHyX3EiOVc3EaovuOzZRzUNLJqizqycc1BwZPll7hs2gVCtHcoVoblu+S0ZPcqijmaRWjH2kjJ7fSH7GqT+9CP/dYtjhC/wDEafz+zOXEdoE93oz9noBEI8no8DnZQL+ktcxpLiPvBzXg87lem4hdzV0qXY4yZnWlNbS7con7HttRgcnFeI4g/wC/8jYq/iLayqEBlRM2NjnPcGgAm7iAN3MqUISnJKKyNLcwuJ45Smlqm+kRXdTzNaM7blxjdYAX1JK3qFpXVam9D2lF9PE7XlSm6LSkvMzXRrjLYYayCR7/ANOI+qjAu0lzZGySE7hYW8V6fi1DnUc+61JGHY1eXWjL/mxbMZYAcgB5LHZeqSc5OT7dxbIIChMAJQAIAVADHIAQIAc5AA1ACpgNKQAECZWYzAdHtBPA21PcbLtSaezNnhV/GjB0pvC6ooX1FjYm3jorSpmt67F9JCeld6OWHrj7GKKs9yOWNXsu8UVp7kuUSV+/AeMQI/8A1LkofrqfVId9pO5nzKXIRF3NN/kXkJ9onv8AMo5KF6xT9xC/aLu/zKOSiauoe6gOIu7/ADKXJQ/Wo+6hPTT/ALJT5SF6xD3RRWn/AGUuUhqvD3R7a89/mlyUSVeHujxiDuajyYk+bDuHDEH8/wAEcmPcGuD7B7cQf7R+X5KPJh3E0oPsJMOMzt9WRw8vyXOVtSfWIvV6MusS6wfaKpfI2J787XGxBDbjQm4IAKp3FlQjBzjHDXiV7jh9GMHOKw0W+2kebBakcc0VvdIwqpwvK4jT+D+zPK8UWEZqk2ooo8Egpog4zN1mGXc7rw8u6w8SBuHDLusvYXNpGo+Z2pNLu3Mq3r6Hpa7cjoukvqaYRQQkyZrky2yAW4Brrk3tyXn5cC5tbXVltjs6/VGhVu4t5iimqekGvk3yBo5RtDfnv+auQ4NaQ6Rz8dyu7iZAftDO++cl19De5uDv3q1G1pw/DsRdST6malo3g6NJHCwutBVYtdSq4NF/s66SOxLbZb5b79e7zVa7qqUNCZ0o02pamaIYk9ZehFvUdBiDkaUGR3pzktKGKK4paQyL6cUaQyL6ae5GkCcoDBAAgAQAjUAKgAQAqCOBrsvGx8dU02hYI0sUHGNh/lb+Smpz7Gw1NdpSYzh0DxeN3VOHs+qfFv1CsUa847SWRSqVOyTRnXUb2nWUEdw/NXlVg1+Eh6xXX5iV1kYAGQ355t/euWJM6K9qrtObpG8A4e8fkpYZJcQqjM/ingkuJVe5CGUowiX9TqdwdaUaUNcVn3C9eUaEdFxeXui+kHkloRJcYfuiiqPJGhEv6x/tFFYeSXLRJcbXujvTTyS5SOi45H3WOFeeSXJXeTXH4r8rFOIng1HIXeJ+kT/LD6kDEcSm3B2Ufu3B81Yo0Ka7DOveMXNxHQ3iPh+5Dir5A4Fz3EA3sXEjyViMIxeUkZUpykt2XTniRtm7t5soXFVJYClDfIsdEqTqlrSSoqELk6rHpJUdIOS5ubGoo7tgHJQcmSSHiMckmyQuVLIYFyoAUBACpAKmA7KgC3XEkCABAAgAQAIAEABQA10YKBYOb6RpTyGCO/CGFTVRojoRHfs+w8VNXEhcpHB+zQ4FSVyxcpHF+zJ4FS9aFyTk7Zp/NS9aQnSOTtnJFL1qJHlM5nZ+Xkn61EOUzmcDl9lS9ZgLlMYcGl9kpq4gHLY04TL7JT58BctjfsyT2Sjnw7xctifZsnslPnR7w5bAYbJ7JRzohy2PGGP9kqPPiPlMf9kE6EFL1jHQfKFZs+z2T5lDvJd41RRPhoMosG2HKy4SquW7Oijg7Np+5c9Q8DxCeSY8DhGeSWQwLkKQxchQAuQ8kALkPJACiM8kgHBh5IyA4R9yAFyHk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58" name="AutoShape 2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484784"/>
            <a:ext cx="108585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636912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077072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2214546" y="2000240"/>
            <a:ext cx="6461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9 -10 баллов -</a:t>
            </a:r>
          </a:p>
          <a:p>
            <a:r>
              <a:rPr lang="ru-RU" sz="2400" dirty="0" smtClean="0"/>
              <a:t> 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39752" y="764704"/>
            <a:ext cx="49104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Критерии оценок</a:t>
            </a:r>
            <a:r>
              <a:rPr lang="ru-RU" sz="48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  <a:endParaRPr lang="ru-RU" sz="4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86000" y="3105835"/>
            <a:ext cx="6390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5 - 8 баллов  -  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339752" y="4581128"/>
            <a:ext cx="6264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0 - 4 баллов  -  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171400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Соотнеси интересные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факты с картинками</a:t>
            </a:r>
            <a:endParaRPr lang="ru-RU" sz="5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308304" y="2492896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164288" y="3501008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50808" y="4581128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dirty="0"/>
          </a:p>
        </p:txBody>
      </p:sp>
      <p:pic>
        <p:nvPicPr>
          <p:cNvPr id="16" name="Рисунок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1492885" cy="1284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484784"/>
            <a:ext cx="1284605" cy="1365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1556792"/>
            <a:ext cx="1076325" cy="1527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1628800"/>
            <a:ext cx="1435100" cy="1203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1412776"/>
            <a:ext cx="902970" cy="1713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640" y="2852936"/>
            <a:ext cx="1481455" cy="1261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5856" y="2852936"/>
            <a:ext cx="1365885" cy="1226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28184" y="3140968"/>
            <a:ext cx="1435100" cy="983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G:\Аттестация- Силаевой 2019\Урок окр.мира Вода и ее свойства\Картинки вода\Картинки вода\images (2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2996952"/>
            <a:ext cx="1383525" cy="867139"/>
          </a:xfrm>
          <a:prstGeom prst="rect">
            <a:avLst/>
          </a:prstGeom>
          <a:noFill/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4283968" y="6334780"/>
            <a:ext cx="48600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Calibri" pitchFamily="34" charset="0"/>
                <a:cs typeface="Times New Roman" pitchFamily="18" charset="0"/>
              </a:rPr>
              <a:t>всасывают воду через кожу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5445224"/>
            <a:ext cx="2339752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7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>не пьют воду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0" y="5949280"/>
            <a:ext cx="4067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улавливают водяной </a:t>
            </a:r>
            <a:r>
              <a:rPr lang="ru-RU" sz="2800" dirty="0" smtClean="0"/>
              <a:t>пар</a:t>
            </a:r>
          </a:p>
          <a:p>
            <a:r>
              <a:rPr lang="ru-RU" sz="2800" dirty="0" smtClean="0"/>
              <a:t>из </a:t>
            </a:r>
            <a:r>
              <a:rPr lang="ru-RU" sz="2800" dirty="0" smtClean="0"/>
              <a:t>воздуха</a:t>
            </a:r>
            <a:endParaRPr lang="ru-RU" sz="2800" dirty="0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5868144" y="4581128"/>
            <a:ext cx="32758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CYR"/>
                <a:ea typeface="Calibri" pitchFamily="34" charset="0"/>
                <a:cs typeface="Times New Roman" pitchFamily="18" charset="0"/>
              </a:rPr>
              <a:t>состоят из  воды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508104" y="5301208"/>
            <a:ext cx="13340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на 70% </a:t>
            </a:r>
            <a:endParaRPr lang="ru-RU" sz="28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7524328" y="5229200"/>
            <a:ext cx="13340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на 95% </a:t>
            </a:r>
            <a:endParaRPr lang="ru-RU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1509</TotalTime>
  <Words>348</Words>
  <Application>Microsoft Office PowerPoint</Application>
  <PresentationFormat>Экран (4:3)</PresentationFormat>
  <Paragraphs>100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Домашнее  задание: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1</cp:lastModifiedBy>
  <cp:revision>157</cp:revision>
  <dcterms:created xsi:type="dcterms:W3CDTF">2011-10-13T13:50:58Z</dcterms:created>
  <dcterms:modified xsi:type="dcterms:W3CDTF">2021-02-09T16:52:48Z</dcterms:modified>
</cp:coreProperties>
</file>