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60" r:id="rId5"/>
    <p:sldId id="261" r:id="rId6"/>
    <p:sldId id="262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61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3B119B7-6E63-4E93-B3BD-C563B7ED544B}" type="datetimeFigureOut">
              <a:rPr lang="ru-RU" smtClean="0"/>
              <a:pPr/>
              <a:t>07.03.2018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F512CE6-639E-4424-9F8A-49E84C9DE08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3B119B7-6E63-4E93-B3BD-C563B7ED544B}" type="datetimeFigureOut">
              <a:rPr lang="ru-RU" smtClean="0"/>
              <a:pPr/>
              <a:t>07.03.2018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F512CE6-639E-4424-9F8A-49E84C9DE08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3B119B7-6E63-4E93-B3BD-C563B7ED544B}" type="datetimeFigureOut">
              <a:rPr lang="ru-RU" smtClean="0"/>
              <a:pPr/>
              <a:t>07.03.2018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F512CE6-639E-4424-9F8A-49E84C9DE08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3B119B7-6E63-4E93-B3BD-C563B7ED544B}" type="datetimeFigureOut">
              <a:rPr lang="ru-RU" smtClean="0"/>
              <a:pPr/>
              <a:t>07.03.2018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F512CE6-639E-4424-9F8A-49E84C9DE08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3B119B7-6E63-4E93-B3BD-C563B7ED544B}" type="datetimeFigureOut">
              <a:rPr lang="ru-RU" smtClean="0"/>
              <a:pPr/>
              <a:t>07.03.2018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F512CE6-639E-4424-9F8A-49E84C9DE08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3B119B7-6E63-4E93-B3BD-C563B7ED544B}" type="datetimeFigureOut">
              <a:rPr lang="ru-RU" smtClean="0"/>
              <a:pPr/>
              <a:t>07.03.2018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F512CE6-639E-4424-9F8A-49E84C9DE08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3B119B7-6E63-4E93-B3BD-C563B7ED544B}" type="datetimeFigureOut">
              <a:rPr lang="ru-RU" smtClean="0"/>
              <a:pPr/>
              <a:t>07.03.2018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F512CE6-639E-4424-9F8A-49E84C9DE08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3B119B7-6E63-4E93-B3BD-C563B7ED544B}" type="datetimeFigureOut">
              <a:rPr lang="ru-RU" smtClean="0"/>
              <a:pPr/>
              <a:t>07.03.2018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F512CE6-639E-4424-9F8A-49E84C9DE08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3B119B7-6E63-4E93-B3BD-C563B7ED544B}" type="datetimeFigureOut">
              <a:rPr lang="ru-RU" smtClean="0"/>
              <a:pPr/>
              <a:t>07.03.2018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F512CE6-639E-4424-9F8A-49E84C9DE08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3B119B7-6E63-4E93-B3BD-C563B7ED544B}" type="datetimeFigureOut">
              <a:rPr lang="ru-RU" smtClean="0"/>
              <a:pPr/>
              <a:t>07.03.2018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F512CE6-639E-4424-9F8A-49E84C9DE08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3B119B7-6E63-4E93-B3BD-C563B7ED544B}" type="datetimeFigureOut">
              <a:rPr lang="ru-RU" smtClean="0"/>
              <a:pPr/>
              <a:t>07.03.2018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F512CE6-639E-4424-9F8A-49E84C9DE08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43B119B7-6E63-4E93-B3BD-C563B7ED544B}" type="datetimeFigureOut">
              <a:rPr lang="ru-RU" smtClean="0"/>
              <a:pPr/>
              <a:t>07.03.2018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6F512CE6-639E-4424-9F8A-49E84C9DE08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7" Type="http://schemas.openxmlformats.org/officeDocument/2006/relationships/image" Target="../media/image19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7" Type="http://schemas.openxmlformats.org/officeDocument/2006/relationships/image" Target="../media/image25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jpeg"/><Relationship Id="rId3" Type="http://schemas.openxmlformats.org/officeDocument/2006/relationships/image" Target="../media/image27.jpeg"/><Relationship Id="rId7" Type="http://schemas.openxmlformats.org/officeDocument/2006/relationships/image" Target="../media/image31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Relationship Id="rId9" Type="http://schemas.openxmlformats.org/officeDocument/2006/relationships/image" Target="../media/image3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57027" y="260648"/>
            <a:ext cx="3836756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6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</a:rPr>
              <a:t>Путаница</a:t>
            </a:r>
            <a:endParaRPr lang="ru-RU" sz="66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87624" y="1340768"/>
            <a:ext cx="7128792" cy="4031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</a:rPr>
              <a:t>Вам предлагаются пять  слайдов </a:t>
            </a:r>
          </a:p>
          <a:p>
            <a:pPr algn="ctr"/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</a:rPr>
              <a:t>с картинками растений и их органов. </a:t>
            </a:r>
          </a:p>
          <a:p>
            <a:pPr algn="ctr"/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</a:rPr>
              <a:t>Разделите каждую группу на  две </a:t>
            </a:r>
          </a:p>
          <a:p>
            <a:pPr algn="ctr"/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</a:rPr>
              <a:t> по сходному признаку</a:t>
            </a:r>
            <a:r>
              <a:rPr lang="ru-RU" sz="3200" dirty="0" smtClean="0">
                <a:solidFill>
                  <a:schemeClr val="accent2">
                    <a:lumMod val="50000"/>
                  </a:schemeClr>
                </a:solidFill>
              </a:rPr>
              <a:t>.</a:t>
            </a:r>
          </a:p>
          <a:p>
            <a:pPr algn="ctr"/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</a:rPr>
              <a:t>Выделите признак, по которому вы их разделяете и соотнесите к каждой группе номера картинок.</a:t>
            </a:r>
          </a:p>
          <a:p>
            <a:pPr algn="ctr"/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</a:rPr>
              <a:t>Слайды сменяются через 20сек.</a:t>
            </a:r>
            <a:endParaRPr lang="ru-RU" sz="3200" b="1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8" name="Picture 8" descr="https://expertdent.net/wp-content/uploads/2017/07/Nastoy-podorozhnika-e%60ffektivnoe-sredstvo-protiv-zubnoy-boli-600x33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556865"/>
            <a:ext cx="5184576" cy="2301135"/>
          </a:xfrm>
          <a:prstGeom prst="rect">
            <a:avLst/>
          </a:prstGeom>
          <a:noFill/>
        </p:spPr>
      </p:pic>
      <p:pic>
        <p:nvPicPr>
          <p:cNvPr id="5124" name="Picture 4" descr="http://dekor.fisechko.ru/page/09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19872" y="548680"/>
            <a:ext cx="1857375" cy="2476501"/>
          </a:xfrm>
          <a:prstGeom prst="rect">
            <a:avLst/>
          </a:prstGeom>
          <a:noFill/>
        </p:spPr>
      </p:pic>
      <p:pic>
        <p:nvPicPr>
          <p:cNvPr id="5130" name="Picture 10" descr="https://t3.ftcdn.net/jpg/00/54/25/32/160_F_54253202_j5J6zuy2RUs8AByMFa6Jy7Vn0dgWn7CM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59745" y="0"/>
            <a:ext cx="3084255" cy="2852936"/>
          </a:xfrm>
          <a:prstGeom prst="rect">
            <a:avLst/>
          </a:prstGeom>
          <a:noFill/>
        </p:spPr>
      </p:pic>
      <p:pic>
        <p:nvPicPr>
          <p:cNvPr id="5134" name="Picture 14" descr="http://selfhealschool.com/wp-content/uploads/2014/07/Dandelion-leaf-1024x39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6200000">
            <a:off x="-1433323" y="1433323"/>
            <a:ext cx="4666846" cy="1800200"/>
          </a:xfrm>
          <a:prstGeom prst="rect">
            <a:avLst/>
          </a:prstGeom>
          <a:noFill/>
        </p:spPr>
      </p:pic>
      <p:pic>
        <p:nvPicPr>
          <p:cNvPr id="5136" name="Picture 16" descr="http://cvetovodstvo2.ru/im/2012/04/50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220072" y="4654277"/>
            <a:ext cx="2938297" cy="2203723"/>
          </a:xfrm>
          <a:prstGeom prst="rect">
            <a:avLst/>
          </a:prstGeom>
          <a:noFill/>
        </p:spPr>
      </p:pic>
      <p:pic>
        <p:nvPicPr>
          <p:cNvPr id="5122" name="Picture 2" descr="https://im0-tub-ru.yandex.net/i?id=3dc76ca4bed6050bd600d587b2f385d7-l&amp;n=1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444208" y="2348880"/>
            <a:ext cx="3699792" cy="2466528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3419872" y="0"/>
            <a:ext cx="504056" cy="707886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</a:rPr>
              <a:t>2</a:t>
            </a:r>
            <a:endParaRPr lang="ru-RU" sz="4000" b="1" dirty="0">
              <a:solidFill>
                <a:srgbClr val="C0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0" y="0"/>
            <a:ext cx="504056" cy="707886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</a:rPr>
              <a:t>1</a:t>
            </a:r>
            <a:endParaRPr lang="ru-RU" sz="4000" b="1" dirty="0">
              <a:solidFill>
                <a:srgbClr val="C0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172400" y="2924944"/>
            <a:ext cx="576064" cy="707886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</a:rPr>
              <a:t>5</a:t>
            </a:r>
            <a:endParaRPr lang="ru-RU" sz="4000" b="1" dirty="0">
              <a:solidFill>
                <a:srgbClr val="C0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23528" y="5373216"/>
            <a:ext cx="504056" cy="707886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</a:rPr>
              <a:t>4</a:t>
            </a:r>
            <a:endParaRPr lang="ru-RU" sz="4000" b="1" dirty="0">
              <a:solidFill>
                <a:srgbClr val="C000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8460432" y="188640"/>
            <a:ext cx="504056" cy="707886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</a:rPr>
              <a:t>3</a:t>
            </a:r>
            <a:endParaRPr lang="ru-RU" sz="4000" b="1" dirty="0">
              <a:solidFill>
                <a:srgbClr val="C000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148064" y="4653136"/>
            <a:ext cx="504056" cy="707886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</a:rPr>
              <a:t>6</a:t>
            </a:r>
            <a:endParaRPr lang="ru-RU" sz="40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advTm="2500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arhivurokov.ru/multiurok/html/2017/03/03/s_58b99536d0c47/578539_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2557911" cy="3645024"/>
          </a:xfrm>
          <a:prstGeom prst="rect">
            <a:avLst/>
          </a:prstGeom>
          <a:noFill/>
        </p:spPr>
      </p:pic>
      <p:pic>
        <p:nvPicPr>
          <p:cNvPr id="4100" name="Picture 4" descr="https://d2gg9evh47fn9z.cloudfront.net/800px_COLOURBOX376154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9744" y="0"/>
            <a:ext cx="2304256" cy="3458546"/>
          </a:xfrm>
          <a:prstGeom prst="rect">
            <a:avLst/>
          </a:prstGeom>
          <a:noFill/>
        </p:spPr>
      </p:pic>
      <p:pic>
        <p:nvPicPr>
          <p:cNvPr id="4104" name="Picture 8" descr="https://images.freeimages.com/images/premium/previews/5353/53539534-fresh-red-radish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84641" y="3899734"/>
            <a:ext cx="1759359" cy="2958266"/>
          </a:xfrm>
          <a:prstGeom prst="rect">
            <a:avLst/>
          </a:prstGeom>
          <a:noFill/>
        </p:spPr>
      </p:pic>
      <p:pic>
        <p:nvPicPr>
          <p:cNvPr id="4106" name="Picture 10" descr="http://stopvreditel.com/wp-content/uploads/2017/04/borba-s-tley-na-smorodine-kartofelnaya-botva.jpe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63888" y="3015208"/>
            <a:ext cx="3842792" cy="3842792"/>
          </a:xfrm>
          <a:prstGeom prst="rect">
            <a:avLst/>
          </a:prstGeom>
          <a:noFill/>
        </p:spPr>
      </p:pic>
      <p:pic>
        <p:nvPicPr>
          <p:cNvPr id="4108" name="Picture 12" descr="http://fairy-shop.biz/images/plants/Kasatik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3703203"/>
            <a:ext cx="3563888" cy="3154797"/>
          </a:xfrm>
          <a:prstGeom prst="rect">
            <a:avLst/>
          </a:prstGeom>
          <a:noFill/>
        </p:spPr>
      </p:pic>
      <p:pic>
        <p:nvPicPr>
          <p:cNvPr id="4110" name="Picture 14" descr="http://dachnaya-zhizn.ru/images/dacha/im_1581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347864" y="0"/>
            <a:ext cx="3024336" cy="2880320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-35496" y="0"/>
            <a:ext cx="647056" cy="70788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</a:rPr>
              <a:t>1</a:t>
            </a:r>
            <a:endParaRPr lang="ru-RU" sz="4000" b="1" dirty="0">
              <a:solidFill>
                <a:srgbClr val="C0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987824" y="0"/>
            <a:ext cx="647056" cy="70788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</a:rPr>
              <a:t>2</a:t>
            </a:r>
            <a:endParaRPr lang="ru-RU" sz="4000" b="1" dirty="0">
              <a:solidFill>
                <a:srgbClr val="C0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804248" y="0"/>
            <a:ext cx="647056" cy="70788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</a:rPr>
              <a:t>3</a:t>
            </a:r>
            <a:endParaRPr lang="ru-RU" sz="4000" b="1" dirty="0">
              <a:solidFill>
                <a:srgbClr val="C0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95536" y="3789040"/>
            <a:ext cx="647056" cy="70788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</a:rPr>
              <a:t>4</a:t>
            </a:r>
            <a:endParaRPr lang="ru-RU" sz="4000" b="1" dirty="0">
              <a:solidFill>
                <a:srgbClr val="C0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139952" y="3861048"/>
            <a:ext cx="647056" cy="70788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</a:rPr>
              <a:t>5</a:t>
            </a:r>
            <a:endParaRPr lang="ru-RU" sz="4000" b="1" dirty="0">
              <a:solidFill>
                <a:srgbClr val="C0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020272" y="4005064"/>
            <a:ext cx="647056" cy="70788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</a:rPr>
              <a:t>6</a:t>
            </a:r>
            <a:endParaRPr lang="ru-RU" sz="40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advTm="2500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52" name="Picture 16" descr="http://img0.liveinternet.ru/images/attach/d/1/130/393/130393438_ukrop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4" y="0"/>
            <a:ext cx="2895390" cy="2609528"/>
          </a:xfrm>
          <a:prstGeom prst="rect">
            <a:avLst/>
          </a:prstGeom>
          <a:noFill/>
        </p:spPr>
      </p:pic>
      <p:pic>
        <p:nvPicPr>
          <p:cNvPr id="39938" name="Picture 2" descr="http://st-gdefon.gallery.world/wallpapers_original/543873_gallery.world.jpg?9b30f88865a6ee068aa988b568d8492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2880320" cy="2636912"/>
          </a:xfrm>
          <a:prstGeom prst="rect">
            <a:avLst/>
          </a:prstGeom>
          <a:noFill/>
        </p:spPr>
      </p:pic>
      <p:pic>
        <p:nvPicPr>
          <p:cNvPr id="39940" name="Picture 4" descr="http://wupnet.net/wp-content/uploads/2017/04/32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14791" y="0"/>
            <a:ext cx="3229209" cy="2636912"/>
          </a:xfrm>
          <a:prstGeom prst="rect">
            <a:avLst/>
          </a:prstGeom>
          <a:noFill/>
        </p:spPr>
      </p:pic>
      <p:pic>
        <p:nvPicPr>
          <p:cNvPr id="39942" name="Picture 6" descr="http://www.decor-elite.com.ua/adm/images/phocagallery/flowers/flowers_31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131840" y="4221088"/>
            <a:ext cx="3134866" cy="2636912"/>
          </a:xfrm>
          <a:prstGeom prst="rect">
            <a:avLst/>
          </a:prstGeom>
          <a:noFill/>
        </p:spPr>
      </p:pic>
      <p:pic>
        <p:nvPicPr>
          <p:cNvPr id="39948" name="Picture 12" descr="https://ibumemel.files.wordpress.com/2010/08/queen-side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335688" y="4293097"/>
            <a:ext cx="2808312" cy="2564904"/>
          </a:xfrm>
          <a:prstGeom prst="rect">
            <a:avLst/>
          </a:prstGeom>
          <a:noFill/>
        </p:spPr>
      </p:pic>
      <p:pic>
        <p:nvPicPr>
          <p:cNvPr id="39950" name="Picture 14" descr="http://otravleniya.net/wp-content/uploads/2015/07/borshevik-foto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4221088"/>
            <a:ext cx="3137660" cy="2636912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0" y="0"/>
            <a:ext cx="444352" cy="70788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</a:rPr>
              <a:t>1</a:t>
            </a:r>
            <a:endParaRPr lang="ru-RU" sz="4000" b="1" dirty="0">
              <a:solidFill>
                <a:srgbClr val="C0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915816" y="0"/>
            <a:ext cx="444352" cy="70788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</a:rPr>
              <a:t>2</a:t>
            </a:r>
            <a:endParaRPr lang="ru-RU" sz="4000" b="1" dirty="0">
              <a:solidFill>
                <a:srgbClr val="C0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300192" y="0"/>
            <a:ext cx="444352" cy="70788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</a:rPr>
              <a:t>3</a:t>
            </a:r>
            <a:endParaRPr lang="ru-RU" sz="4000" b="1" dirty="0">
              <a:solidFill>
                <a:srgbClr val="C0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0" y="4365104"/>
            <a:ext cx="444352" cy="732274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</a:rPr>
              <a:t>4</a:t>
            </a:r>
            <a:endParaRPr lang="ru-RU" sz="4000" b="1" dirty="0">
              <a:solidFill>
                <a:srgbClr val="C0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275856" y="4653136"/>
            <a:ext cx="444352" cy="732274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</a:rPr>
              <a:t>5</a:t>
            </a:r>
            <a:endParaRPr lang="ru-RU" sz="4000" b="1" dirty="0">
              <a:solidFill>
                <a:srgbClr val="C0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372200" y="4509120"/>
            <a:ext cx="444352" cy="732274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</a:rPr>
              <a:t>6</a:t>
            </a:r>
            <a:endParaRPr lang="ru-RU" sz="40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advTm="25000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sad-i-dom.com/uploads/posts/2015-08/1440306968_gri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91477"/>
            <a:ext cx="3600400" cy="2195444"/>
          </a:xfrm>
          <a:prstGeom prst="rect">
            <a:avLst/>
          </a:prstGeom>
          <a:noFill/>
        </p:spPr>
      </p:pic>
      <p:pic>
        <p:nvPicPr>
          <p:cNvPr id="1030" name="Picture 6" descr="http://www.odelita.ru/sites/default/files/styles/800_600/public/images/2016/04/yablonya-1133.jpg?itok=0c-LmOcB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92080" y="188640"/>
            <a:ext cx="3600400" cy="2138355"/>
          </a:xfrm>
          <a:prstGeom prst="rect">
            <a:avLst/>
          </a:prstGeom>
          <a:noFill/>
        </p:spPr>
      </p:pic>
      <p:pic>
        <p:nvPicPr>
          <p:cNvPr id="1032" name="Picture 8" descr="https://dachadecor.ru/images2/sdtrufyguh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4653136"/>
            <a:ext cx="3600400" cy="2060848"/>
          </a:xfrm>
          <a:prstGeom prst="rect">
            <a:avLst/>
          </a:prstGeom>
          <a:noFill/>
        </p:spPr>
      </p:pic>
      <p:pic>
        <p:nvPicPr>
          <p:cNvPr id="1034" name="Picture 10" descr="http://www.stihi.ru/pics/2017/04/07/1075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92080" y="4509120"/>
            <a:ext cx="3600400" cy="2185797"/>
          </a:xfrm>
          <a:prstGeom prst="rect">
            <a:avLst/>
          </a:prstGeom>
          <a:noFill/>
        </p:spPr>
      </p:pic>
      <p:pic>
        <p:nvPicPr>
          <p:cNvPr id="1036" name="Picture 12" descr="https://im0-tub-ru.yandex.net/i?id=7243a87e552102ed866df12861930195-l&amp;n=1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95536" y="2420888"/>
            <a:ext cx="3600400" cy="2040884"/>
          </a:xfrm>
          <a:prstGeom prst="rect">
            <a:avLst/>
          </a:prstGeom>
          <a:noFill/>
        </p:spPr>
      </p:pic>
      <p:pic>
        <p:nvPicPr>
          <p:cNvPr id="1038" name="Picture 14" descr="http://undina-bird.ru/Portals/0/Gallery/Album/16/2010080637552_Zea_mays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292080" y="2348880"/>
            <a:ext cx="3600400" cy="2106234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179512" y="188640"/>
            <a:ext cx="444352" cy="70788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</a:rPr>
              <a:t>1</a:t>
            </a:r>
            <a:endParaRPr lang="ru-RU" sz="4000" b="1" dirty="0">
              <a:solidFill>
                <a:srgbClr val="C0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004048" y="188640"/>
            <a:ext cx="444352" cy="70788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</a:rPr>
              <a:t>2</a:t>
            </a:r>
            <a:endParaRPr lang="ru-RU" sz="4000" b="1" dirty="0">
              <a:solidFill>
                <a:srgbClr val="C0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51520" y="2708920"/>
            <a:ext cx="444352" cy="70788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</a:rPr>
              <a:t>3</a:t>
            </a:r>
            <a:endParaRPr lang="ru-RU" sz="4000" b="1" dirty="0">
              <a:solidFill>
                <a:srgbClr val="C0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076056" y="2492896"/>
            <a:ext cx="444352" cy="70788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</a:rPr>
              <a:t>4</a:t>
            </a:r>
            <a:endParaRPr lang="ru-RU" sz="4000" b="1" dirty="0">
              <a:solidFill>
                <a:srgbClr val="C0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79512" y="4725144"/>
            <a:ext cx="444352" cy="70788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</a:rPr>
              <a:t>5</a:t>
            </a:r>
            <a:endParaRPr lang="ru-RU" sz="4000" b="1" dirty="0">
              <a:solidFill>
                <a:srgbClr val="C0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004048" y="4653136"/>
            <a:ext cx="444352" cy="70788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</a:rPr>
              <a:t>6</a:t>
            </a:r>
            <a:endParaRPr lang="ru-RU" sz="40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advTm="25000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90" name="Picture 6" descr="http://daojiao.ru/images/3/3e/%D0%9F%D1%88%D0%B5%D0%BD%D0%B8%D1%86%D0%B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28184" y="1268760"/>
            <a:ext cx="2915816" cy="2276872"/>
          </a:xfrm>
          <a:prstGeom prst="rect">
            <a:avLst/>
          </a:prstGeom>
          <a:noFill/>
        </p:spPr>
      </p:pic>
      <p:pic>
        <p:nvPicPr>
          <p:cNvPr id="41992" name="Picture 8" descr="https://florasad-agro.com.ua/uploads/products/prod_1330-1508177510-10769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2987824" cy="2354386"/>
          </a:xfrm>
          <a:prstGeom prst="rect">
            <a:avLst/>
          </a:prstGeom>
          <a:noFill/>
        </p:spPr>
      </p:pic>
      <p:pic>
        <p:nvPicPr>
          <p:cNvPr id="41994" name="Picture 10" descr="http://xn--b1axbajje.su/wp-content/uploads/2017/06/0_76181_b7677cf5_L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47664" y="1196752"/>
            <a:ext cx="1440160" cy="1133277"/>
          </a:xfrm>
          <a:prstGeom prst="rect">
            <a:avLst/>
          </a:prstGeom>
          <a:noFill/>
        </p:spPr>
      </p:pic>
      <p:pic>
        <p:nvPicPr>
          <p:cNvPr id="41996" name="Picture 12" descr="http://sackvogue.ru/image/data/SKU212378/SKU212378_desc_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16216" y="4221088"/>
            <a:ext cx="2627784" cy="2636912"/>
          </a:xfrm>
          <a:prstGeom prst="rect">
            <a:avLst/>
          </a:prstGeom>
          <a:noFill/>
        </p:spPr>
      </p:pic>
      <p:pic>
        <p:nvPicPr>
          <p:cNvPr id="41998" name="Picture 14" descr="http://okeydoc.ru/wp-content/uploads/2016/08/62056733-semechki-tykvy-prostatit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131840" y="3861048"/>
            <a:ext cx="3101616" cy="2564904"/>
          </a:xfrm>
          <a:prstGeom prst="rect">
            <a:avLst/>
          </a:prstGeom>
          <a:noFill/>
        </p:spPr>
      </p:pic>
      <p:pic>
        <p:nvPicPr>
          <p:cNvPr id="42002" name="Picture 18" descr="http://food.you-like.org/wp-content/uploads/sites/2/2015/07/--anned_corn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3068960"/>
            <a:ext cx="2987824" cy="2636912"/>
          </a:xfrm>
          <a:prstGeom prst="rect">
            <a:avLst/>
          </a:prstGeom>
          <a:noFill/>
        </p:spPr>
      </p:pic>
      <p:pic>
        <p:nvPicPr>
          <p:cNvPr id="42004" name="Picture 20" descr="http://virastisad.ru/images/0801w-29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131840" y="476672"/>
            <a:ext cx="2919269" cy="2395026"/>
          </a:xfrm>
          <a:prstGeom prst="rect">
            <a:avLst/>
          </a:prstGeom>
          <a:noFill/>
        </p:spPr>
      </p:pic>
      <p:pic>
        <p:nvPicPr>
          <p:cNvPr id="42006" name="Picture 22" descr="https://av1996.nethouse.ru/static/img/0000/0003/1189/31189217.d4f49kpecz.W330.jpg?1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131841" y="1340768"/>
            <a:ext cx="1399698" cy="936104"/>
          </a:xfrm>
          <a:prstGeom prst="rect">
            <a:avLst/>
          </a:prstGeom>
          <a:noFill/>
        </p:spPr>
      </p:pic>
      <p:sp>
        <p:nvSpPr>
          <p:cNvPr id="15" name="TextBox 14"/>
          <p:cNvSpPr txBox="1"/>
          <p:nvPr/>
        </p:nvSpPr>
        <p:spPr>
          <a:xfrm>
            <a:off x="0" y="0"/>
            <a:ext cx="444352" cy="70788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</a:rPr>
              <a:t>1</a:t>
            </a:r>
            <a:endParaRPr lang="ru-RU" sz="4000" b="1" dirty="0">
              <a:solidFill>
                <a:srgbClr val="C0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203848" y="548680"/>
            <a:ext cx="444352" cy="70788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</a:rPr>
              <a:t>2</a:t>
            </a:r>
            <a:endParaRPr lang="ru-RU" sz="4000" b="1" dirty="0">
              <a:solidFill>
                <a:srgbClr val="C000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300192" y="1340768"/>
            <a:ext cx="444352" cy="70788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</a:rPr>
              <a:t>3</a:t>
            </a:r>
            <a:endParaRPr lang="ru-RU" sz="4000" b="1" dirty="0">
              <a:solidFill>
                <a:srgbClr val="C000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347864" y="3861048"/>
            <a:ext cx="444352" cy="70788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</a:rPr>
              <a:t>5</a:t>
            </a:r>
            <a:endParaRPr lang="ru-RU" sz="4000" b="1" dirty="0">
              <a:solidFill>
                <a:srgbClr val="C0000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0" y="3068960"/>
            <a:ext cx="444352" cy="70788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</a:rPr>
              <a:t>4</a:t>
            </a:r>
            <a:endParaRPr lang="ru-RU" sz="4000" b="1" dirty="0">
              <a:solidFill>
                <a:srgbClr val="C0000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588224" y="4221088"/>
            <a:ext cx="444352" cy="70788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</a:rPr>
              <a:t>6</a:t>
            </a:r>
            <a:endParaRPr lang="ru-RU" sz="40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advTm="25000"/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6</TotalTime>
  <Words>73</Words>
  <Application>Microsoft Office PowerPoint</Application>
  <PresentationFormat>Экран (4:3)</PresentationFormat>
  <Paragraphs>37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Солнцестояние</vt:lpstr>
      <vt:lpstr>Слайд 1</vt:lpstr>
      <vt:lpstr>Слайд 2</vt:lpstr>
      <vt:lpstr>Слайд 3</vt:lpstr>
      <vt:lpstr>Слайд 4</vt:lpstr>
      <vt:lpstr>Слайд 5</vt:lpstr>
      <vt:lpstr>Слайд 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Татьяна</dc:creator>
  <cp:lastModifiedBy>Татьяна</cp:lastModifiedBy>
  <cp:revision>2</cp:revision>
  <dcterms:created xsi:type="dcterms:W3CDTF">2018-03-07T15:13:31Z</dcterms:created>
  <dcterms:modified xsi:type="dcterms:W3CDTF">2018-03-07T15:45:47Z</dcterms:modified>
</cp:coreProperties>
</file>