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2"/>
  </p:notesMasterIdLst>
  <p:sldIdLst>
    <p:sldId id="256" r:id="rId3"/>
    <p:sldId id="368" r:id="rId4"/>
    <p:sldId id="361" r:id="rId5"/>
    <p:sldId id="367" r:id="rId6"/>
    <p:sldId id="366" r:id="rId7"/>
    <p:sldId id="369" r:id="rId8"/>
    <p:sldId id="257" r:id="rId9"/>
    <p:sldId id="259" r:id="rId10"/>
    <p:sldId id="306" r:id="rId11"/>
    <p:sldId id="275" r:id="rId12"/>
    <p:sldId id="274" r:id="rId13"/>
    <p:sldId id="276" r:id="rId14"/>
    <p:sldId id="277" r:id="rId15"/>
    <p:sldId id="279" r:id="rId16"/>
    <p:sldId id="284" r:id="rId17"/>
    <p:sldId id="280" r:id="rId18"/>
    <p:sldId id="281" r:id="rId19"/>
    <p:sldId id="286" r:id="rId20"/>
    <p:sldId id="278" r:id="rId21"/>
    <p:sldId id="283" r:id="rId22"/>
    <p:sldId id="285" r:id="rId23"/>
    <p:sldId id="282" r:id="rId24"/>
    <p:sldId id="365" r:id="rId25"/>
    <p:sldId id="288" r:id="rId26"/>
    <p:sldId id="291" r:id="rId27"/>
    <p:sldId id="292" r:id="rId28"/>
    <p:sldId id="315" r:id="rId29"/>
    <p:sldId id="340" r:id="rId30"/>
    <p:sldId id="318" r:id="rId31"/>
    <p:sldId id="316" r:id="rId32"/>
    <p:sldId id="352" r:id="rId33"/>
    <p:sldId id="319" r:id="rId34"/>
    <p:sldId id="353" r:id="rId35"/>
    <p:sldId id="356" r:id="rId36"/>
    <p:sldId id="290" r:id="rId37"/>
    <p:sldId id="312" r:id="rId38"/>
    <p:sldId id="342" r:id="rId39"/>
    <p:sldId id="304" r:id="rId40"/>
    <p:sldId id="313" r:id="rId41"/>
    <p:sldId id="343" r:id="rId42"/>
    <p:sldId id="305" r:id="rId43"/>
    <p:sldId id="314" r:id="rId44"/>
    <p:sldId id="337" r:id="rId45"/>
    <p:sldId id="293" r:id="rId46"/>
    <p:sldId id="335" r:id="rId47"/>
    <p:sldId id="344" r:id="rId48"/>
    <p:sldId id="320" r:id="rId49"/>
    <p:sldId id="334" r:id="rId50"/>
    <p:sldId id="345" r:id="rId51"/>
    <p:sldId id="321" r:id="rId52"/>
    <p:sldId id="333" r:id="rId53"/>
    <p:sldId id="338" r:id="rId54"/>
    <p:sldId id="295" r:id="rId55"/>
    <p:sldId id="332" r:id="rId56"/>
    <p:sldId id="346" r:id="rId57"/>
    <p:sldId id="322" r:id="rId58"/>
    <p:sldId id="331" r:id="rId59"/>
    <p:sldId id="347" r:id="rId60"/>
    <p:sldId id="323" r:id="rId61"/>
    <p:sldId id="330" r:id="rId62"/>
    <p:sldId id="339" r:id="rId63"/>
    <p:sldId id="294" r:id="rId64"/>
    <p:sldId id="327" r:id="rId65"/>
    <p:sldId id="348" r:id="rId66"/>
    <p:sldId id="324" r:id="rId67"/>
    <p:sldId id="328" r:id="rId68"/>
    <p:sldId id="349" r:id="rId69"/>
    <p:sldId id="325" r:id="rId70"/>
    <p:sldId id="329" r:id="rId71"/>
    <p:sldId id="364" r:id="rId72"/>
    <p:sldId id="289" r:id="rId73"/>
    <p:sldId id="298" r:id="rId74"/>
    <p:sldId id="297" r:id="rId75"/>
    <p:sldId id="299" r:id="rId76"/>
    <p:sldId id="296" r:id="rId77"/>
    <p:sldId id="307" r:id="rId78"/>
    <p:sldId id="311" r:id="rId79"/>
    <p:sldId id="310" r:id="rId80"/>
    <p:sldId id="326" r:id="rId8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249" autoAdjust="0"/>
  </p:normalViewPr>
  <p:slideViewPr>
    <p:cSldViewPr snapToGrid="0">
      <p:cViewPr varScale="1">
        <p:scale>
          <a:sx n="56" d="100"/>
          <a:sy n="56" d="100"/>
        </p:scale>
        <p:origin x="97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viewProps" Target="view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61" Type="http://schemas.openxmlformats.org/officeDocument/2006/relationships/slide" Target="slides/slide59.xml"/><Relationship Id="rId8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7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4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slide" Target="../slides/slide14.xml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slide" Target="../slides/slide14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3.xml"/></Relationships>
</file>

<file path=ppt/diagrams/_rels/data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slide" Target="../slides/slide14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slide" Target="../slides/slide14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slide" Target="../slides/slide14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6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slide" Target="../slides/slide14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slide" Target="../slides/slide14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5.xm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slide" Target="../slides/slide14.xm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slide" Target="../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/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 dirty="0"/>
        </a:p>
      </dgm:t>
      <dgm:extLst/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 custLinFactNeighborX="821" custLinFactNeighborY="-7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07FC9E8C-C451-4136-A15A-204438CB5A5B}" type="presOf" srcId="{EE6A5E28-5917-4472-83F0-189240EB9E27}" destId="{48908B4A-4978-40B7-A72C-8447B30D39AC}" srcOrd="0" destOrd="0" presId="urn:microsoft.com/office/officeart/2005/8/layout/chevron1"/>
    <dgm:cxn modelId="{9FF65C2F-1E63-4C60-A7E1-F9593887549E}" type="presOf" srcId="{EBE554C7-B7FE-4925-826C-02F9C4701E0B}" destId="{3D37F59D-A940-4839-88E3-10DD5E7578B6}" srcOrd="0" destOrd="0" presId="urn:microsoft.com/office/officeart/2005/8/layout/chevron1"/>
    <dgm:cxn modelId="{216655D9-0587-447E-92CE-283DFA1C5FD2}" type="presOf" srcId="{8E8C6842-5979-47A0-B0DE-8AB24AC50020}" destId="{F7DF412D-CE98-4E71-93C3-634D5F3D71CC}" srcOrd="0" destOrd="0" presId="urn:microsoft.com/office/officeart/2005/8/layout/chevron1"/>
    <dgm:cxn modelId="{037964DD-EB49-4E87-AD07-EE6B6CB5DD48}" type="presOf" srcId="{A006CE6E-0DBC-4086-9B04-8C1B514B43BD}" destId="{0507B0B1-033E-4E16-89CA-997820A47BA2}" srcOrd="0" destOrd="0" presId="urn:microsoft.com/office/officeart/2005/8/layout/chevron1"/>
    <dgm:cxn modelId="{0405AED2-7C8D-4D97-A6E6-1EABA021C55E}" type="presParOf" srcId="{48908B4A-4978-40B7-A72C-8447B30D39AC}" destId="{3D37F59D-A940-4839-88E3-10DD5E7578B6}" srcOrd="0" destOrd="0" presId="urn:microsoft.com/office/officeart/2005/8/layout/chevron1"/>
    <dgm:cxn modelId="{5E4EBACF-6F0C-438A-8DD7-E6366D62C917}" type="presParOf" srcId="{48908B4A-4978-40B7-A72C-8447B30D39AC}" destId="{55A4045A-8E41-4AFE-BFC7-5CDF627853FB}" srcOrd="1" destOrd="0" presId="urn:microsoft.com/office/officeart/2005/8/layout/chevron1"/>
    <dgm:cxn modelId="{A922C477-7CE8-4F6C-96BB-E57C9E542122}" type="presParOf" srcId="{48908B4A-4978-40B7-A72C-8447B30D39AC}" destId="{F7DF412D-CE98-4E71-93C3-634D5F3D71CC}" srcOrd="2" destOrd="0" presId="urn:microsoft.com/office/officeart/2005/8/layout/chevron1"/>
    <dgm:cxn modelId="{4F76EF07-95F3-43DA-BBAB-760F6468026F}" type="presParOf" srcId="{48908B4A-4978-40B7-A72C-8447B30D39AC}" destId="{4D6AC065-BF26-4174-8A07-5F9F9091A95D}" srcOrd="3" destOrd="0" presId="urn:microsoft.com/office/officeart/2005/8/layout/chevron1"/>
    <dgm:cxn modelId="{9DF28486-B676-4FE7-A2FC-158A6E47627A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C44411BC-D9FE-4326-951D-227EA947D80D}" type="presOf" srcId="{EBE554C7-B7FE-4925-826C-02F9C4701E0B}" destId="{3D37F59D-A940-4839-88E3-10DD5E7578B6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FF159F78-6B5F-4281-AF3D-82A8E36FC1D0}" type="presOf" srcId="{A006CE6E-0DBC-4086-9B04-8C1B514B43BD}" destId="{0507B0B1-033E-4E16-89CA-997820A47BA2}" srcOrd="0" destOrd="0" presId="urn:microsoft.com/office/officeart/2005/8/layout/chevron1"/>
    <dgm:cxn modelId="{0963E89D-6AAD-4A80-BD49-B57C364EA47E}" type="presOf" srcId="{EE6A5E28-5917-4472-83F0-189240EB9E27}" destId="{48908B4A-4978-40B7-A72C-8447B30D39AC}" srcOrd="0" destOrd="0" presId="urn:microsoft.com/office/officeart/2005/8/layout/chevron1"/>
    <dgm:cxn modelId="{9201FC59-6F3E-4202-8776-E11635C6F939}" type="presOf" srcId="{8E8C6842-5979-47A0-B0DE-8AB24AC50020}" destId="{F7DF412D-CE98-4E71-93C3-634D5F3D71CC}" srcOrd="0" destOrd="0" presId="urn:microsoft.com/office/officeart/2005/8/layout/chevron1"/>
    <dgm:cxn modelId="{DA352323-1A1D-439F-9E83-65EA7721F818}" type="presParOf" srcId="{48908B4A-4978-40B7-A72C-8447B30D39AC}" destId="{3D37F59D-A940-4839-88E3-10DD5E7578B6}" srcOrd="0" destOrd="0" presId="urn:microsoft.com/office/officeart/2005/8/layout/chevron1"/>
    <dgm:cxn modelId="{7B2530AA-4886-47A0-A46C-D01C642A15A5}" type="presParOf" srcId="{48908B4A-4978-40B7-A72C-8447B30D39AC}" destId="{55A4045A-8E41-4AFE-BFC7-5CDF627853FB}" srcOrd="1" destOrd="0" presId="urn:microsoft.com/office/officeart/2005/8/layout/chevron1"/>
    <dgm:cxn modelId="{52D76BE3-D01A-48DE-80FB-A6B3CBAADEE7}" type="presParOf" srcId="{48908B4A-4978-40B7-A72C-8447B30D39AC}" destId="{F7DF412D-CE98-4E71-93C3-634D5F3D71CC}" srcOrd="2" destOrd="0" presId="urn:microsoft.com/office/officeart/2005/8/layout/chevron1"/>
    <dgm:cxn modelId="{14E9049F-175E-41EF-B8D5-9928E58752F8}" type="presParOf" srcId="{48908B4A-4978-40B7-A72C-8447B30D39AC}" destId="{4D6AC065-BF26-4174-8A07-5F9F9091A95D}" srcOrd="3" destOrd="0" presId="urn:microsoft.com/office/officeart/2005/8/layout/chevron1"/>
    <dgm:cxn modelId="{F3457C61-0392-4AEA-808D-4CA1EF545F5D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E658BCD0-B94C-480B-AFD1-0ADCBA877B42}" type="presOf" srcId="{A006CE6E-0DBC-4086-9B04-8C1B514B43BD}" destId="{0507B0B1-033E-4E16-89CA-997820A47BA2}" srcOrd="0" destOrd="0" presId="urn:microsoft.com/office/officeart/2005/8/layout/chevron1"/>
    <dgm:cxn modelId="{35186C30-C924-4FFA-931D-8F406FAD635B}" type="presOf" srcId="{EE6A5E28-5917-4472-83F0-189240EB9E27}" destId="{48908B4A-4978-40B7-A72C-8447B30D39AC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C9F6BBAE-0E9C-4E7F-A7C0-389BDF34107A}" type="presOf" srcId="{EBE554C7-B7FE-4925-826C-02F9C4701E0B}" destId="{3D37F59D-A940-4839-88E3-10DD5E7578B6}" srcOrd="0" destOrd="0" presId="urn:microsoft.com/office/officeart/2005/8/layout/chevron1"/>
    <dgm:cxn modelId="{E874CE99-2EF2-4518-927A-E84F5C81D31A}" type="presOf" srcId="{8E8C6842-5979-47A0-B0DE-8AB24AC50020}" destId="{F7DF412D-CE98-4E71-93C3-634D5F3D71CC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DC22F6D2-A869-4E84-B29C-CDA36EC12905}" type="presParOf" srcId="{48908B4A-4978-40B7-A72C-8447B30D39AC}" destId="{3D37F59D-A940-4839-88E3-10DD5E7578B6}" srcOrd="0" destOrd="0" presId="urn:microsoft.com/office/officeart/2005/8/layout/chevron1"/>
    <dgm:cxn modelId="{D0DE5AEE-340B-4E71-BB01-7D14D016142D}" type="presParOf" srcId="{48908B4A-4978-40B7-A72C-8447B30D39AC}" destId="{55A4045A-8E41-4AFE-BFC7-5CDF627853FB}" srcOrd="1" destOrd="0" presId="urn:microsoft.com/office/officeart/2005/8/layout/chevron1"/>
    <dgm:cxn modelId="{9B62EED1-A213-47BF-BC0D-8E698FFBA7F7}" type="presParOf" srcId="{48908B4A-4978-40B7-A72C-8447B30D39AC}" destId="{F7DF412D-CE98-4E71-93C3-634D5F3D71CC}" srcOrd="2" destOrd="0" presId="urn:microsoft.com/office/officeart/2005/8/layout/chevron1"/>
    <dgm:cxn modelId="{ACEFBA32-3D31-44E8-A8AC-DE1810BA1DC3}" type="presParOf" srcId="{48908B4A-4978-40B7-A72C-8447B30D39AC}" destId="{4D6AC065-BF26-4174-8A07-5F9F9091A95D}" srcOrd="3" destOrd="0" presId="urn:microsoft.com/office/officeart/2005/8/layout/chevron1"/>
    <dgm:cxn modelId="{C5DC0C53-A042-4B21-AEA0-6CBC7ABEE8A0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6978BE9A-BD39-44AF-9FA5-7D3629710F86}" type="presOf" srcId="{EBE554C7-B7FE-4925-826C-02F9C4701E0B}" destId="{3D37F59D-A940-4839-88E3-10DD5E7578B6}" srcOrd="0" destOrd="0" presId="urn:microsoft.com/office/officeart/2005/8/layout/chevron1"/>
    <dgm:cxn modelId="{878F03F9-F010-443E-8E3D-28AB7900097C}" type="presOf" srcId="{8E8C6842-5979-47A0-B0DE-8AB24AC50020}" destId="{F7DF412D-CE98-4E71-93C3-634D5F3D71CC}" srcOrd="0" destOrd="0" presId="urn:microsoft.com/office/officeart/2005/8/layout/chevron1"/>
    <dgm:cxn modelId="{0B2ABE0C-4084-460A-BCF8-FDA5779063D1}" type="presOf" srcId="{EE6A5E28-5917-4472-83F0-189240EB9E27}" destId="{48908B4A-4978-40B7-A72C-8447B30D39AC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8BE6430A-8377-43D2-98AF-9D75903D13A2}" type="presOf" srcId="{A006CE6E-0DBC-4086-9B04-8C1B514B43BD}" destId="{0507B0B1-033E-4E16-89CA-997820A47BA2}" srcOrd="0" destOrd="0" presId="urn:microsoft.com/office/officeart/2005/8/layout/chevron1"/>
    <dgm:cxn modelId="{5F18340D-F22C-4559-8FAA-10CF84D862AE}" type="presParOf" srcId="{48908B4A-4978-40B7-A72C-8447B30D39AC}" destId="{3D37F59D-A940-4839-88E3-10DD5E7578B6}" srcOrd="0" destOrd="0" presId="urn:microsoft.com/office/officeart/2005/8/layout/chevron1"/>
    <dgm:cxn modelId="{DBC3B565-8FC3-4615-B717-5D19799A6339}" type="presParOf" srcId="{48908B4A-4978-40B7-A72C-8447B30D39AC}" destId="{55A4045A-8E41-4AFE-BFC7-5CDF627853FB}" srcOrd="1" destOrd="0" presId="urn:microsoft.com/office/officeart/2005/8/layout/chevron1"/>
    <dgm:cxn modelId="{9740636D-08D0-403F-A5F1-D1C7EE492C16}" type="presParOf" srcId="{48908B4A-4978-40B7-A72C-8447B30D39AC}" destId="{F7DF412D-CE98-4E71-93C3-634D5F3D71CC}" srcOrd="2" destOrd="0" presId="urn:microsoft.com/office/officeart/2005/8/layout/chevron1"/>
    <dgm:cxn modelId="{4E3CA0E2-0E93-4FA0-9FEB-3BA69D58FFE1}" type="presParOf" srcId="{48908B4A-4978-40B7-A72C-8447B30D39AC}" destId="{4D6AC065-BF26-4174-8A07-5F9F9091A95D}" srcOrd="3" destOrd="0" presId="urn:microsoft.com/office/officeart/2005/8/layout/chevron1"/>
    <dgm:cxn modelId="{BF1BBCC3-E836-485E-863B-852FC7CD15A6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0FB1CF92-831C-4034-85A9-56B5687A4551}" type="presOf" srcId="{EE6A5E28-5917-4472-83F0-189240EB9E27}" destId="{48908B4A-4978-40B7-A72C-8447B30D39AC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D5B8413E-1782-40A5-90D9-8B91D617D20B}" type="presOf" srcId="{8E8C6842-5979-47A0-B0DE-8AB24AC50020}" destId="{F7DF412D-CE98-4E71-93C3-634D5F3D71CC}" srcOrd="0" destOrd="0" presId="urn:microsoft.com/office/officeart/2005/8/layout/chevron1"/>
    <dgm:cxn modelId="{ABBCFED4-D0D2-475F-B245-486567814FBA}" type="presOf" srcId="{EBE554C7-B7FE-4925-826C-02F9C4701E0B}" destId="{3D37F59D-A940-4839-88E3-10DD5E7578B6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79BFE88C-B880-4026-B160-A2339AC50D54}" type="presOf" srcId="{A006CE6E-0DBC-4086-9B04-8C1B514B43BD}" destId="{0507B0B1-033E-4E16-89CA-997820A47BA2}" srcOrd="0" destOrd="0" presId="urn:microsoft.com/office/officeart/2005/8/layout/chevron1"/>
    <dgm:cxn modelId="{2E8E3B5E-6B1D-40D0-850C-FB164CA6A880}" type="presParOf" srcId="{48908B4A-4978-40B7-A72C-8447B30D39AC}" destId="{3D37F59D-A940-4839-88E3-10DD5E7578B6}" srcOrd="0" destOrd="0" presId="urn:microsoft.com/office/officeart/2005/8/layout/chevron1"/>
    <dgm:cxn modelId="{CB2AFA66-6E7C-4C41-820B-DE33121B0F48}" type="presParOf" srcId="{48908B4A-4978-40B7-A72C-8447B30D39AC}" destId="{55A4045A-8E41-4AFE-BFC7-5CDF627853FB}" srcOrd="1" destOrd="0" presId="urn:microsoft.com/office/officeart/2005/8/layout/chevron1"/>
    <dgm:cxn modelId="{8E8C500E-4BFE-45EE-B327-72AF4724EAB3}" type="presParOf" srcId="{48908B4A-4978-40B7-A72C-8447B30D39AC}" destId="{F7DF412D-CE98-4E71-93C3-634D5F3D71CC}" srcOrd="2" destOrd="0" presId="urn:microsoft.com/office/officeart/2005/8/layout/chevron1"/>
    <dgm:cxn modelId="{EC36105F-128B-4871-BE01-D68147333A94}" type="presParOf" srcId="{48908B4A-4978-40B7-A72C-8447B30D39AC}" destId="{4D6AC065-BF26-4174-8A07-5F9F9091A95D}" srcOrd="3" destOrd="0" presId="urn:microsoft.com/office/officeart/2005/8/layout/chevron1"/>
    <dgm:cxn modelId="{DA63FAEB-4483-4F5B-9D8F-19E7FB6CFAF4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66EC6946-AEBB-4300-B95F-D59224553013}" type="presOf" srcId="{8E8C6842-5979-47A0-B0DE-8AB24AC50020}" destId="{F7DF412D-CE98-4E71-93C3-634D5F3D71CC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E4010663-EDD2-4D72-B353-5863213D72A7}" type="presOf" srcId="{EBE554C7-B7FE-4925-826C-02F9C4701E0B}" destId="{3D37F59D-A940-4839-88E3-10DD5E7578B6}" srcOrd="0" destOrd="0" presId="urn:microsoft.com/office/officeart/2005/8/layout/chevron1"/>
    <dgm:cxn modelId="{45C17C35-32B6-4716-AE7F-78F153801A02}" type="presOf" srcId="{EE6A5E28-5917-4472-83F0-189240EB9E27}" destId="{48908B4A-4978-40B7-A72C-8447B30D39AC}" srcOrd="0" destOrd="0" presId="urn:microsoft.com/office/officeart/2005/8/layout/chevron1"/>
    <dgm:cxn modelId="{1AEFE3CB-88CD-4136-A29E-BAA9AC321E26}" type="presOf" srcId="{A006CE6E-0DBC-4086-9B04-8C1B514B43BD}" destId="{0507B0B1-033E-4E16-89CA-997820A47BA2}" srcOrd="0" destOrd="0" presId="urn:microsoft.com/office/officeart/2005/8/layout/chevron1"/>
    <dgm:cxn modelId="{9C100E00-7056-46B7-B3BA-72C4F39F00B2}" type="presParOf" srcId="{48908B4A-4978-40B7-A72C-8447B30D39AC}" destId="{3D37F59D-A940-4839-88E3-10DD5E7578B6}" srcOrd="0" destOrd="0" presId="urn:microsoft.com/office/officeart/2005/8/layout/chevron1"/>
    <dgm:cxn modelId="{5217CF04-584A-4E0F-B34D-E055FB6A5F48}" type="presParOf" srcId="{48908B4A-4978-40B7-A72C-8447B30D39AC}" destId="{55A4045A-8E41-4AFE-BFC7-5CDF627853FB}" srcOrd="1" destOrd="0" presId="urn:microsoft.com/office/officeart/2005/8/layout/chevron1"/>
    <dgm:cxn modelId="{BBCD6C8C-72EE-4EEA-99D6-502F98925A00}" type="presParOf" srcId="{48908B4A-4978-40B7-A72C-8447B30D39AC}" destId="{F7DF412D-CE98-4E71-93C3-634D5F3D71CC}" srcOrd="2" destOrd="0" presId="urn:microsoft.com/office/officeart/2005/8/layout/chevron1"/>
    <dgm:cxn modelId="{76D2BF90-DE52-45A3-936C-923FE967E676}" type="presParOf" srcId="{48908B4A-4978-40B7-A72C-8447B30D39AC}" destId="{4D6AC065-BF26-4174-8A07-5F9F9091A95D}" srcOrd="3" destOrd="0" presId="urn:microsoft.com/office/officeart/2005/8/layout/chevron1"/>
    <dgm:cxn modelId="{69471ED8-2C05-4301-AC0A-1B2078F4239F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4526CCD3-4C5B-40D9-893D-7FDCC75B806E}" type="presOf" srcId="{8E8C6842-5979-47A0-B0DE-8AB24AC50020}" destId="{F7DF412D-CE98-4E71-93C3-634D5F3D71CC}" srcOrd="0" destOrd="0" presId="urn:microsoft.com/office/officeart/2005/8/layout/chevron1"/>
    <dgm:cxn modelId="{FAA7F731-8588-4B01-A868-D89C45B60AB9}" type="presOf" srcId="{EBE554C7-B7FE-4925-826C-02F9C4701E0B}" destId="{3D37F59D-A940-4839-88E3-10DD5E7578B6}" srcOrd="0" destOrd="0" presId="urn:microsoft.com/office/officeart/2005/8/layout/chevron1"/>
    <dgm:cxn modelId="{671F426B-782D-4C5A-B164-44B494E6FCAB}" type="presOf" srcId="{A006CE6E-0DBC-4086-9B04-8C1B514B43BD}" destId="{0507B0B1-033E-4E16-89CA-997820A47BA2}" srcOrd="0" destOrd="0" presId="urn:microsoft.com/office/officeart/2005/8/layout/chevron1"/>
    <dgm:cxn modelId="{C7313F72-91F3-458E-819E-39CF0AAE9BBF}" type="presOf" srcId="{EE6A5E28-5917-4472-83F0-189240EB9E27}" destId="{48908B4A-4978-40B7-A72C-8447B30D39AC}" srcOrd="0" destOrd="0" presId="urn:microsoft.com/office/officeart/2005/8/layout/chevron1"/>
    <dgm:cxn modelId="{6CF9EE25-4370-4BD4-9DA8-F641B6A4E1A0}" type="presParOf" srcId="{48908B4A-4978-40B7-A72C-8447B30D39AC}" destId="{3D37F59D-A940-4839-88E3-10DD5E7578B6}" srcOrd="0" destOrd="0" presId="urn:microsoft.com/office/officeart/2005/8/layout/chevron1"/>
    <dgm:cxn modelId="{18860253-7A73-4F52-A637-A01FFA56B413}" type="presParOf" srcId="{48908B4A-4978-40B7-A72C-8447B30D39AC}" destId="{55A4045A-8E41-4AFE-BFC7-5CDF627853FB}" srcOrd="1" destOrd="0" presId="urn:microsoft.com/office/officeart/2005/8/layout/chevron1"/>
    <dgm:cxn modelId="{47F5B110-CBCA-4889-8A87-F2AFA0E593FC}" type="presParOf" srcId="{48908B4A-4978-40B7-A72C-8447B30D39AC}" destId="{F7DF412D-CE98-4E71-93C3-634D5F3D71CC}" srcOrd="2" destOrd="0" presId="urn:microsoft.com/office/officeart/2005/8/layout/chevron1"/>
    <dgm:cxn modelId="{3EBB29D1-702A-492B-870D-A3934CC70F73}" type="presParOf" srcId="{48908B4A-4978-40B7-A72C-8447B30D39AC}" destId="{4D6AC065-BF26-4174-8A07-5F9F9091A95D}" srcOrd="3" destOrd="0" presId="urn:microsoft.com/office/officeart/2005/8/layout/chevron1"/>
    <dgm:cxn modelId="{3AB6AFE0-04F4-4750-9B98-D1850C3BE519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  <dgm:extLst/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3764C432-E11D-4F81-8C71-FB31FC2DC0A7}" type="presOf" srcId="{EE6A5E28-5917-4472-83F0-189240EB9E27}" destId="{48908B4A-4978-40B7-A72C-8447B30D39AC}" srcOrd="0" destOrd="0" presId="urn:microsoft.com/office/officeart/2005/8/layout/chevron1"/>
    <dgm:cxn modelId="{E6A7C8CA-56CC-446D-B7DA-AB79936382D7}" type="presOf" srcId="{EBE554C7-B7FE-4925-826C-02F9C4701E0B}" destId="{3D37F59D-A940-4839-88E3-10DD5E7578B6}" srcOrd="0" destOrd="0" presId="urn:microsoft.com/office/officeart/2005/8/layout/chevron1"/>
    <dgm:cxn modelId="{789CD622-C5D0-4726-9E46-AB053ACC0E3B}" type="presOf" srcId="{A006CE6E-0DBC-4086-9B04-8C1B514B43BD}" destId="{0507B0B1-033E-4E16-89CA-997820A47BA2}" srcOrd="0" destOrd="0" presId="urn:microsoft.com/office/officeart/2005/8/layout/chevron1"/>
    <dgm:cxn modelId="{FBA5A0A4-C0EE-486A-BB25-1EB03BF206BF}" type="presOf" srcId="{8E8C6842-5979-47A0-B0DE-8AB24AC50020}" destId="{F7DF412D-CE98-4E71-93C3-634D5F3D71CC}" srcOrd="0" destOrd="0" presId="urn:microsoft.com/office/officeart/2005/8/layout/chevron1"/>
    <dgm:cxn modelId="{FF022D71-6D8F-4D47-A62D-4747A09C4C06}" type="presParOf" srcId="{48908B4A-4978-40B7-A72C-8447B30D39AC}" destId="{3D37F59D-A940-4839-88E3-10DD5E7578B6}" srcOrd="0" destOrd="0" presId="urn:microsoft.com/office/officeart/2005/8/layout/chevron1"/>
    <dgm:cxn modelId="{4AE23DAA-2B3A-4304-8652-FBB91E706992}" type="presParOf" srcId="{48908B4A-4978-40B7-A72C-8447B30D39AC}" destId="{55A4045A-8E41-4AFE-BFC7-5CDF627853FB}" srcOrd="1" destOrd="0" presId="urn:microsoft.com/office/officeart/2005/8/layout/chevron1"/>
    <dgm:cxn modelId="{793F122D-B57A-427B-A0D4-5C63F529E4B6}" type="presParOf" srcId="{48908B4A-4978-40B7-A72C-8447B30D39AC}" destId="{F7DF412D-CE98-4E71-93C3-634D5F3D71CC}" srcOrd="2" destOrd="0" presId="urn:microsoft.com/office/officeart/2005/8/layout/chevron1"/>
    <dgm:cxn modelId="{155D8936-BE05-436E-829C-35BB2F5F2661}" type="presParOf" srcId="{48908B4A-4978-40B7-A72C-8447B30D39AC}" destId="{4D6AC065-BF26-4174-8A07-5F9F9091A95D}" srcOrd="3" destOrd="0" presId="urn:microsoft.com/office/officeart/2005/8/layout/chevron1"/>
    <dgm:cxn modelId="{F14BE3C3-7C23-402F-9A05-F89E1DFE1379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292B7B3C-B719-44C0-B84A-B4ADDA1AF3DB}" type="presOf" srcId="{A006CE6E-0DBC-4086-9B04-8C1B514B43BD}" destId="{0507B0B1-033E-4E16-89CA-997820A47BA2}" srcOrd="0" destOrd="0" presId="urn:microsoft.com/office/officeart/2005/8/layout/chevron1"/>
    <dgm:cxn modelId="{6CD39723-8973-4AAF-B558-684C36934F4D}" type="presOf" srcId="{8E8C6842-5979-47A0-B0DE-8AB24AC50020}" destId="{F7DF412D-CE98-4E71-93C3-634D5F3D71CC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116639E3-8B60-4217-A33D-EE8DD3ACB2AC}" type="presOf" srcId="{EE6A5E28-5917-4472-83F0-189240EB9E27}" destId="{48908B4A-4978-40B7-A72C-8447B30D39AC}" srcOrd="0" destOrd="0" presId="urn:microsoft.com/office/officeart/2005/8/layout/chevron1"/>
    <dgm:cxn modelId="{824BD490-D8F0-4C48-9E01-74122F6B4FA4}" type="presOf" srcId="{EBE554C7-B7FE-4925-826C-02F9C4701E0B}" destId="{3D37F59D-A940-4839-88E3-10DD5E7578B6}" srcOrd="0" destOrd="0" presId="urn:microsoft.com/office/officeart/2005/8/layout/chevron1"/>
    <dgm:cxn modelId="{50C61C37-19B5-44AA-9BC7-0676E20F5A3B}" type="presParOf" srcId="{48908B4A-4978-40B7-A72C-8447B30D39AC}" destId="{3D37F59D-A940-4839-88E3-10DD5E7578B6}" srcOrd="0" destOrd="0" presId="urn:microsoft.com/office/officeart/2005/8/layout/chevron1"/>
    <dgm:cxn modelId="{944D45A3-94AD-44B3-ABAF-D88704E1BB9E}" type="presParOf" srcId="{48908B4A-4978-40B7-A72C-8447B30D39AC}" destId="{55A4045A-8E41-4AFE-BFC7-5CDF627853FB}" srcOrd="1" destOrd="0" presId="urn:microsoft.com/office/officeart/2005/8/layout/chevron1"/>
    <dgm:cxn modelId="{E0FB9978-93F8-4911-A502-9BE6F6946BCB}" type="presParOf" srcId="{48908B4A-4978-40B7-A72C-8447B30D39AC}" destId="{F7DF412D-CE98-4E71-93C3-634D5F3D71CC}" srcOrd="2" destOrd="0" presId="urn:microsoft.com/office/officeart/2005/8/layout/chevron1"/>
    <dgm:cxn modelId="{03E4AA9F-AAC1-4258-AEED-8AF4824DD50C}" type="presParOf" srcId="{48908B4A-4978-40B7-A72C-8447B30D39AC}" destId="{4D6AC065-BF26-4174-8A07-5F9F9091A95D}" srcOrd="3" destOrd="0" presId="urn:microsoft.com/office/officeart/2005/8/layout/chevron1"/>
    <dgm:cxn modelId="{E4226A7B-8DB8-4B1D-A8B5-55410251FFE5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 custLinFactNeighborX="-821" custLinFactNeighborY="-20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370953-7301-4978-91AA-3BF1889E5315}" type="presOf" srcId="{A006CE6E-0DBC-4086-9B04-8C1B514B43BD}" destId="{0507B0B1-033E-4E16-89CA-997820A47BA2}" srcOrd="0" destOrd="0" presId="urn:microsoft.com/office/officeart/2005/8/layout/chevron1"/>
    <dgm:cxn modelId="{32DF419F-CCAD-4FCD-819F-443BF0AA0F5F}" type="presOf" srcId="{8E8C6842-5979-47A0-B0DE-8AB24AC50020}" destId="{F7DF412D-CE98-4E71-93C3-634D5F3D71CC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939BFE8F-8709-4156-A69F-32427D446AE1}" type="presOf" srcId="{EE6A5E28-5917-4472-83F0-189240EB9E27}" destId="{48908B4A-4978-40B7-A72C-8447B30D39AC}" srcOrd="0" destOrd="0" presId="urn:microsoft.com/office/officeart/2005/8/layout/chevron1"/>
    <dgm:cxn modelId="{0A72958A-76E3-4B2C-8BD2-5E9EBB18C9E8}" type="presOf" srcId="{EBE554C7-B7FE-4925-826C-02F9C4701E0B}" destId="{3D37F59D-A940-4839-88E3-10DD5E7578B6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D30B7050-1EB2-481E-A5EA-D9D6DDB9F09B}" type="presParOf" srcId="{48908B4A-4978-40B7-A72C-8447B30D39AC}" destId="{3D37F59D-A940-4839-88E3-10DD5E7578B6}" srcOrd="0" destOrd="0" presId="urn:microsoft.com/office/officeart/2005/8/layout/chevron1"/>
    <dgm:cxn modelId="{0036AD2F-D3BE-4015-A720-80FD9895E6AB}" type="presParOf" srcId="{48908B4A-4978-40B7-A72C-8447B30D39AC}" destId="{55A4045A-8E41-4AFE-BFC7-5CDF627853FB}" srcOrd="1" destOrd="0" presId="urn:microsoft.com/office/officeart/2005/8/layout/chevron1"/>
    <dgm:cxn modelId="{D24A9E98-47A7-4967-97C6-B6FBF9906AF7}" type="presParOf" srcId="{48908B4A-4978-40B7-A72C-8447B30D39AC}" destId="{F7DF412D-CE98-4E71-93C3-634D5F3D71CC}" srcOrd="2" destOrd="0" presId="urn:microsoft.com/office/officeart/2005/8/layout/chevron1"/>
    <dgm:cxn modelId="{FF4BECC2-360A-4A3D-BF23-8C57141A4C67}" type="presParOf" srcId="{48908B4A-4978-40B7-A72C-8447B30D39AC}" destId="{4D6AC065-BF26-4174-8A07-5F9F9091A95D}" srcOrd="3" destOrd="0" presId="urn:microsoft.com/office/officeart/2005/8/layout/chevron1"/>
    <dgm:cxn modelId="{D2F26B12-4E5A-4CB5-A4A5-C1881F17A553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25235E17-DCC1-4288-865B-1DFB6F786BC4}" type="presOf" srcId="{8E8C6842-5979-47A0-B0DE-8AB24AC50020}" destId="{F7DF412D-CE98-4E71-93C3-634D5F3D71CC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9B654FEF-90EB-4F89-AFAE-FDA8E6808F78}" type="presOf" srcId="{A006CE6E-0DBC-4086-9B04-8C1B514B43BD}" destId="{0507B0B1-033E-4E16-89CA-997820A47BA2}" srcOrd="0" destOrd="0" presId="urn:microsoft.com/office/officeart/2005/8/layout/chevron1"/>
    <dgm:cxn modelId="{5D27C58B-BAAB-45A7-BFCF-FCC8A2F62621}" type="presOf" srcId="{EE6A5E28-5917-4472-83F0-189240EB9E27}" destId="{48908B4A-4978-40B7-A72C-8447B30D39AC}" srcOrd="0" destOrd="0" presId="urn:microsoft.com/office/officeart/2005/8/layout/chevron1"/>
    <dgm:cxn modelId="{B7F612F6-505A-496F-9734-84467186B9DD}" type="presOf" srcId="{EBE554C7-B7FE-4925-826C-02F9C4701E0B}" destId="{3D37F59D-A940-4839-88E3-10DD5E7578B6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1C6D2B96-1B2F-4CCC-BD76-6C65B3D5FF20}" type="presParOf" srcId="{48908B4A-4978-40B7-A72C-8447B30D39AC}" destId="{3D37F59D-A940-4839-88E3-10DD5E7578B6}" srcOrd="0" destOrd="0" presId="urn:microsoft.com/office/officeart/2005/8/layout/chevron1"/>
    <dgm:cxn modelId="{2F065CF4-101F-4F0C-B26A-9C317F9B7EC4}" type="presParOf" srcId="{48908B4A-4978-40B7-A72C-8447B30D39AC}" destId="{55A4045A-8E41-4AFE-BFC7-5CDF627853FB}" srcOrd="1" destOrd="0" presId="urn:microsoft.com/office/officeart/2005/8/layout/chevron1"/>
    <dgm:cxn modelId="{070FB0A9-442F-4AD9-835E-F8FE819B097F}" type="presParOf" srcId="{48908B4A-4978-40B7-A72C-8447B30D39AC}" destId="{F7DF412D-CE98-4E71-93C3-634D5F3D71CC}" srcOrd="2" destOrd="0" presId="urn:microsoft.com/office/officeart/2005/8/layout/chevron1"/>
    <dgm:cxn modelId="{ED33CC90-D1B7-4E35-89F1-EB8AB6DAE4A9}" type="presParOf" srcId="{48908B4A-4978-40B7-A72C-8447B30D39AC}" destId="{4D6AC065-BF26-4174-8A07-5F9F9091A95D}" srcOrd="3" destOrd="0" presId="urn:microsoft.com/office/officeart/2005/8/layout/chevron1"/>
    <dgm:cxn modelId="{035929E2-3C5D-450E-9D88-E1D627754804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945735-3598-4321-8397-9D08D4573DAA}" type="presOf" srcId="{A006CE6E-0DBC-4086-9B04-8C1B514B43BD}" destId="{0507B0B1-033E-4E16-89CA-997820A47BA2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8374C8D9-DA25-49B0-8450-2360E1149DAB}" type="presOf" srcId="{EBE554C7-B7FE-4925-826C-02F9C4701E0B}" destId="{3D37F59D-A940-4839-88E3-10DD5E7578B6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DE81E85F-1BEF-475C-A38C-25C1BD9F8D6A}" type="presOf" srcId="{8E8C6842-5979-47A0-B0DE-8AB24AC50020}" destId="{F7DF412D-CE98-4E71-93C3-634D5F3D71CC}" srcOrd="0" destOrd="0" presId="urn:microsoft.com/office/officeart/2005/8/layout/chevron1"/>
    <dgm:cxn modelId="{62DF4240-E7E8-43C6-B701-55E9F3278001}" type="presOf" srcId="{EE6A5E28-5917-4472-83F0-189240EB9E27}" destId="{48908B4A-4978-40B7-A72C-8447B30D39AC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F460142F-7B75-4F69-A55B-0864520851C9}" type="presParOf" srcId="{48908B4A-4978-40B7-A72C-8447B30D39AC}" destId="{3D37F59D-A940-4839-88E3-10DD5E7578B6}" srcOrd="0" destOrd="0" presId="urn:microsoft.com/office/officeart/2005/8/layout/chevron1"/>
    <dgm:cxn modelId="{BDE77428-EEB3-488D-BCC2-0B4DDEA6F771}" type="presParOf" srcId="{48908B4A-4978-40B7-A72C-8447B30D39AC}" destId="{55A4045A-8E41-4AFE-BFC7-5CDF627853FB}" srcOrd="1" destOrd="0" presId="urn:microsoft.com/office/officeart/2005/8/layout/chevron1"/>
    <dgm:cxn modelId="{712DD8B0-E258-49A5-A38A-C596AE17063B}" type="presParOf" srcId="{48908B4A-4978-40B7-A72C-8447B30D39AC}" destId="{F7DF412D-CE98-4E71-93C3-634D5F3D71CC}" srcOrd="2" destOrd="0" presId="urn:microsoft.com/office/officeart/2005/8/layout/chevron1"/>
    <dgm:cxn modelId="{A87A945A-9E91-484F-A2A2-4F0B753A4865}" type="presParOf" srcId="{48908B4A-4978-40B7-A72C-8447B30D39AC}" destId="{4D6AC065-BF26-4174-8A07-5F9F9091A95D}" srcOrd="3" destOrd="0" presId="urn:microsoft.com/office/officeart/2005/8/layout/chevron1"/>
    <dgm:cxn modelId="{67DAF97D-C50A-4EA5-BBDB-8E5797A7F4CA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8054D8A3-98C0-4435-8892-BF1CD560ED70}" type="presOf" srcId="{8E8C6842-5979-47A0-B0DE-8AB24AC50020}" destId="{F7DF412D-CE98-4E71-93C3-634D5F3D71CC}" srcOrd="0" destOrd="0" presId="urn:microsoft.com/office/officeart/2005/8/layout/chevron1"/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7A2D319A-9CBD-4F8E-9038-29507D33B09D}" type="presOf" srcId="{EE6A5E28-5917-4472-83F0-189240EB9E27}" destId="{48908B4A-4978-40B7-A72C-8447B30D39AC}" srcOrd="0" destOrd="0" presId="urn:microsoft.com/office/officeart/2005/8/layout/chevron1"/>
    <dgm:cxn modelId="{B29C4CEE-57F6-478C-97AE-E7C2E26A9B67}" type="presOf" srcId="{EBE554C7-B7FE-4925-826C-02F9C4701E0B}" destId="{3D37F59D-A940-4839-88E3-10DD5E7578B6}" srcOrd="0" destOrd="0" presId="urn:microsoft.com/office/officeart/2005/8/layout/chevron1"/>
    <dgm:cxn modelId="{A18FCF51-DA15-4F68-9083-ABDB1952C3E1}" type="presOf" srcId="{A006CE6E-0DBC-4086-9B04-8C1B514B43BD}" destId="{0507B0B1-033E-4E16-89CA-997820A47BA2}" srcOrd="0" destOrd="0" presId="urn:microsoft.com/office/officeart/2005/8/layout/chevron1"/>
    <dgm:cxn modelId="{2059AEDA-69C1-4352-9BE5-4E2E5F5996A7}" type="presParOf" srcId="{48908B4A-4978-40B7-A72C-8447B30D39AC}" destId="{3D37F59D-A940-4839-88E3-10DD5E7578B6}" srcOrd="0" destOrd="0" presId="urn:microsoft.com/office/officeart/2005/8/layout/chevron1"/>
    <dgm:cxn modelId="{489BE719-FCEC-495A-895C-3E06FA6CECE6}" type="presParOf" srcId="{48908B4A-4978-40B7-A72C-8447B30D39AC}" destId="{55A4045A-8E41-4AFE-BFC7-5CDF627853FB}" srcOrd="1" destOrd="0" presId="urn:microsoft.com/office/officeart/2005/8/layout/chevron1"/>
    <dgm:cxn modelId="{1EF1D7F4-F25B-41CF-9691-0498F12A417B}" type="presParOf" srcId="{48908B4A-4978-40B7-A72C-8447B30D39AC}" destId="{F7DF412D-CE98-4E71-93C3-634D5F3D71CC}" srcOrd="2" destOrd="0" presId="urn:microsoft.com/office/officeart/2005/8/layout/chevron1"/>
    <dgm:cxn modelId="{B1FD83F7-F7D5-40B9-963A-5E39237DCC71}" type="presParOf" srcId="{48908B4A-4978-40B7-A72C-8447B30D39AC}" destId="{4D6AC065-BF26-4174-8A07-5F9F9091A95D}" srcOrd="3" destOrd="0" presId="urn:microsoft.com/office/officeart/2005/8/layout/chevron1"/>
    <dgm:cxn modelId="{781709B6-9FB0-4E4D-8DB5-AC52081D7E9F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rgbClr val="FFFF00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42766B47-F71E-4A9B-9C1D-EC07CB72102B}" type="presOf" srcId="{A006CE6E-0DBC-4086-9B04-8C1B514B43BD}" destId="{0507B0B1-033E-4E16-89CA-997820A47BA2}" srcOrd="0" destOrd="0" presId="urn:microsoft.com/office/officeart/2005/8/layout/chevron1"/>
    <dgm:cxn modelId="{670003FE-C047-4D36-8747-2A44E06E5A74}" type="presOf" srcId="{EBE554C7-B7FE-4925-826C-02F9C4701E0B}" destId="{3D37F59D-A940-4839-88E3-10DD5E7578B6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11D5E175-E7F3-4950-A0D2-1EAB6C497136}" type="presOf" srcId="{8E8C6842-5979-47A0-B0DE-8AB24AC50020}" destId="{F7DF412D-CE98-4E71-93C3-634D5F3D71CC}" srcOrd="0" destOrd="0" presId="urn:microsoft.com/office/officeart/2005/8/layout/chevron1"/>
    <dgm:cxn modelId="{DCACAE13-3B04-4695-8957-F0D4B87806D1}" type="presOf" srcId="{EE6A5E28-5917-4472-83F0-189240EB9E27}" destId="{48908B4A-4978-40B7-A72C-8447B30D39AC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FA1AA8E6-C1D2-4993-BFBB-8D9823B051C4}" type="presParOf" srcId="{48908B4A-4978-40B7-A72C-8447B30D39AC}" destId="{3D37F59D-A940-4839-88E3-10DD5E7578B6}" srcOrd="0" destOrd="0" presId="urn:microsoft.com/office/officeart/2005/8/layout/chevron1"/>
    <dgm:cxn modelId="{E5877501-EF19-4362-AF0A-23954C76CE2B}" type="presParOf" srcId="{48908B4A-4978-40B7-A72C-8447B30D39AC}" destId="{55A4045A-8E41-4AFE-BFC7-5CDF627853FB}" srcOrd="1" destOrd="0" presId="urn:microsoft.com/office/officeart/2005/8/layout/chevron1"/>
    <dgm:cxn modelId="{DD034F55-EE94-42E7-BFFE-EBC793CD249B}" type="presParOf" srcId="{48908B4A-4978-40B7-A72C-8447B30D39AC}" destId="{F7DF412D-CE98-4E71-93C3-634D5F3D71CC}" srcOrd="2" destOrd="0" presId="urn:microsoft.com/office/officeart/2005/8/layout/chevron1"/>
    <dgm:cxn modelId="{EE2C6BF5-EC1C-48BE-8809-A6BE753C1FE2}" type="presParOf" srcId="{48908B4A-4978-40B7-A72C-8447B30D39AC}" destId="{4D6AC065-BF26-4174-8A07-5F9F9091A95D}" srcOrd="3" destOrd="0" presId="urn:microsoft.com/office/officeart/2005/8/layout/chevron1"/>
    <dgm:cxn modelId="{05379290-B4A0-486E-9C2F-44628D1D8CE6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E6A5E28-5917-4472-83F0-189240EB9E2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BE554C7-B7FE-4925-826C-02F9C4701E0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Hover xmlns:r="http://schemas.openxmlformats.org/officeDocument/2006/relationships" r:id="rId1" action="ppaction://hlinksldjump"/>
          </dgm14:cNvPr>
        </a:ext>
      </dgm:extLst>
    </dgm:pt>
    <dgm:pt modelId="{8AF965B4-E67A-4D2C-AD0D-6F8CCF7AEFDA}" type="parTrans" cxnId="{684B7D42-CD1F-45CE-84F3-5CE4CB4707AD}">
      <dgm:prSet/>
      <dgm:spPr/>
      <dgm:t>
        <a:bodyPr/>
        <a:lstStyle/>
        <a:p>
          <a:endParaRPr lang="ru-RU"/>
        </a:p>
      </dgm:t>
    </dgm:pt>
    <dgm:pt modelId="{C48C998B-2E87-47AE-B49F-6FD565AC32A6}" type="sibTrans" cxnId="{684B7D42-CD1F-45CE-84F3-5CE4CB4707AD}">
      <dgm:prSet/>
      <dgm:spPr/>
      <dgm:t>
        <a:bodyPr/>
        <a:lstStyle/>
        <a:p>
          <a:endParaRPr lang="ru-RU"/>
        </a:p>
      </dgm:t>
    </dgm:pt>
    <dgm:pt modelId="{8E8C6842-5979-47A0-B0DE-8AB24AC5002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56F2D7C9-CA80-4C3A-B005-105C10585AE8}" type="parTrans" cxnId="{5478766D-B057-4BC8-B1F8-7676D2701E2C}">
      <dgm:prSet/>
      <dgm:spPr/>
      <dgm:t>
        <a:bodyPr/>
        <a:lstStyle/>
        <a:p>
          <a:endParaRPr lang="ru-RU"/>
        </a:p>
      </dgm:t>
    </dgm:pt>
    <dgm:pt modelId="{8971E60F-C4ED-41E8-BB46-0CF35D729C49}" type="sibTrans" cxnId="{5478766D-B057-4BC8-B1F8-7676D2701E2C}">
      <dgm:prSet/>
      <dgm:spPr/>
      <dgm:t>
        <a:bodyPr/>
        <a:lstStyle/>
        <a:p>
          <a:endParaRPr lang="ru-RU"/>
        </a:p>
      </dgm:t>
    </dgm:pt>
    <dgm:pt modelId="{A006CE6E-0DBC-4086-9B04-8C1B514B43BD}">
      <dgm:prSet phldrT="[Текст]" phldr="1"/>
      <dgm:spPr>
        <a:solidFill>
          <a:srgbClr val="00B050"/>
        </a:solid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FDB8027-74E0-4329-B9D4-443BFD3DD816}" type="parTrans" cxnId="{F7ECD9E9-70C0-47C0-A93D-E414430B6A6A}">
      <dgm:prSet/>
      <dgm:spPr/>
      <dgm:t>
        <a:bodyPr/>
        <a:lstStyle/>
        <a:p>
          <a:endParaRPr lang="ru-RU"/>
        </a:p>
      </dgm:t>
    </dgm:pt>
    <dgm:pt modelId="{09AD03D0-88B5-4B60-ADD2-C4A00DF954FD}" type="sibTrans" cxnId="{F7ECD9E9-70C0-47C0-A93D-E414430B6A6A}">
      <dgm:prSet/>
      <dgm:spPr/>
      <dgm:t>
        <a:bodyPr/>
        <a:lstStyle/>
        <a:p>
          <a:endParaRPr lang="ru-RU"/>
        </a:p>
      </dgm:t>
    </dgm:pt>
    <dgm:pt modelId="{48908B4A-4978-40B7-A72C-8447B30D39AC}" type="pres">
      <dgm:prSet presAssocID="{EE6A5E28-5917-4472-83F0-189240EB9E27}" presName="Name0" presStyleCnt="0">
        <dgm:presLayoutVars>
          <dgm:dir/>
          <dgm:animLvl val="lvl"/>
          <dgm:resizeHandles val="exact"/>
        </dgm:presLayoutVars>
      </dgm:prSet>
      <dgm:spPr/>
    </dgm:pt>
    <dgm:pt modelId="{3D37F59D-A940-4839-88E3-10DD5E7578B6}" type="pres">
      <dgm:prSet presAssocID="{EBE554C7-B7FE-4925-826C-02F9C4701E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4045A-8E41-4AFE-BFC7-5CDF627853FB}" type="pres">
      <dgm:prSet presAssocID="{C48C998B-2E87-47AE-B49F-6FD565AC32A6}" presName="parTxOnlySpace" presStyleCnt="0"/>
      <dgm:spPr/>
    </dgm:pt>
    <dgm:pt modelId="{F7DF412D-CE98-4E71-93C3-634D5F3D71CC}" type="pres">
      <dgm:prSet presAssocID="{8E8C6842-5979-47A0-B0DE-8AB24AC5002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AC065-BF26-4174-8A07-5F9F9091A95D}" type="pres">
      <dgm:prSet presAssocID="{8971E60F-C4ED-41E8-BB46-0CF35D729C49}" presName="parTxOnlySpace" presStyleCnt="0"/>
      <dgm:spPr/>
    </dgm:pt>
    <dgm:pt modelId="{0507B0B1-033E-4E16-89CA-997820A47BA2}" type="pres">
      <dgm:prSet presAssocID="{A006CE6E-0DBC-4086-9B04-8C1B514B43B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4B7D42-CD1F-45CE-84F3-5CE4CB4707AD}" srcId="{EE6A5E28-5917-4472-83F0-189240EB9E27}" destId="{EBE554C7-B7FE-4925-826C-02F9C4701E0B}" srcOrd="0" destOrd="0" parTransId="{8AF965B4-E67A-4D2C-AD0D-6F8CCF7AEFDA}" sibTransId="{C48C998B-2E87-47AE-B49F-6FD565AC32A6}"/>
    <dgm:cxn modelId="{3CF38E8F-5DBF-4424-9E04-A4AB653F12F1}" type="presOf" srcId="{EBE554C7-B7FE-4925-826C-02F9C4701E0B}" destId="{3D37F59D-A940-4839-88E3-10DD5E7578B6}" srcOrd="0" destOrd="0" presId="urn:microsoft.com/office/officeart/2005/8/layout/chevron1"/>
    <dgm:cxn modelId="{F7ECD9E9-70C0-47C0-A93D-E414430B6A6A}" srcId="{EE6A5E28-5917-4472-83F0-189240EB9E27}" destId="{A006CE6E-0DBC-4086-9B04-8C1B514B43BD}" srcOrd="2" destOrd="0" parTransId="{0FDB8027-74E0-4329-B9D4-443BFD3DD816}" sibTransId="{09AD03D0-88B5-4B60-ADD2-C4A00DF954FD}"/>
    <dgm:cxn modelId="{B3EDE60D-8916-4088-9D4E-9AE5B20D1F26}" type="presOf" srcId="{8E8C6842-5979-47A0-B0DE-8AB24AC50020}" destId="{F7DF412D-CE98-4E71-93C3-634D5F3D71CC}" srcOrd="0" destOrd="0" presId="urn:microsoft.com/office/officeart/2005/8/layout/chevron1"/>
    <dgm:cxn modelId="{3D72CFE8-6169-4D79-91DE-A4FBBA395A3E}" type="presOf" srcId="{A006CE6E-0DBC-4086-9B04-8C1B514B43BD}" destId="{0507B0B1-033E-4E16-89CA-997820A47BA2}" srcOrd="0" destOrd="0" presId="urn:microsoft.com/office/officeart/2005/8/layout/chevron1"/>
    <dgm:cxn modelId="{029AA3DE-7894-44CB-A21C-D5815AB0B4AF}" type="presOf" srcId="{EE6A5E28-5917-4472-83F0-189240EB9E27}" destId="{48908B4A-4978-40B7-A72C-8447B30D39AC}" srcOrd="0" destOrd="0" presId="urn:microsoft.com/office/officeart/2005/8/layout/chevron1"/>
    <dgm:cxn modelId="{5478766D-B057-4BC8-B1F8-7676D2701E2C}" srcId="{EE6A5E28-5917-4472-83F0-189240EB9E27}" destId="{8E8C6842-5979-47A0-B0DE-8AB24AC50020}" srcOrd="1" destOrd="0" parTransId="{56F2D7C9-CA80-4C3A-B005-105C10585AE8}" sibTransId="{8971E60F-C4ED-41E8-BB46-0CF35D729C49}"/>
    <dgm:cxn modelId="{DD3DEB21-BD34-46A7-8644-D412D4B91B2B}" type="presParOf" srcId="{48908B4A-4978-40B7-A72C-8447B30D39AC}" destId="{3D37F59D-A940-4839-88E3-10DD5E7578B6}" srcOrd="0" destOrd="0" presId="urn:microsoft.com/office/officeart/2005/8/layout/chevron1"/>
    <dgm:cxn modelId="{94EA9F99-FB27-46E3-854B-F6950EDBE5A4}" type="presParOf" srcId="{48908B4A-4978-40B7-A72C-8447B30D39AC}" destId="{55A4045A-8E41-4AFE-BFC7-5CDF627853FB}" srcOrd="1" destOrd="0" presId="urn:microsoft.com/office/officeart/2005/8/layout/chevron1"/>
    <dgm:cxn modelId="{48981499-9538-4319-BAAF-E584E101FA9C}" type="presParOf" srcId="{48908B4A-4978-40B7-A72C-8447B30D39AC}" destId="{F7DF412D-CE98-4E71-93C3-634D5F3D71CC}" srcOrd="2" destOrd="0" presId="urn:microsoft.com/office/officeart/2005/8/layout/chevron1"/>
    <dgm:cxn modelId="{DFCDDB3D-7495-41C8-912D-96F60479DA8F}" type="presParOf" srcId="{48908B4A-4978-40B7-A72C-8447B30D39AC}" destId="{4D6AC065-BF26-4174-8A07-5F9F9091A95D}" srcOrd="3" destOrd="0" presId="urn:microsoft.com/office/officeart/2005/8/layout/chevron1"/>
    <dgm:cxn modelId="{8D859D11-F483-46B5-BFBB-8C966CD96EF5}" type="presParOf" srcId="{48908B4A-4978-40B7-A72C-8447B30D39AC}" destId="{0507B0B1-033E-4E16-89CA-997820A47BA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62229" y="1413569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12903" y="1413569"/>
        <a:ext cx="2252022" cy="15013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0" y="1394517"/>
          <a:ext cx="3753370" cy="1501348"/>
        </a:xfrm>
        <a:prstGeom prst="chevr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0674" y="1394517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7F59D-A940-4839-88E3-10DD5E7578B6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753754" y="1424994"/>
        <a:ext cx="2252022" cy="1501348"/>
      </dsp:txXfrm>
    </dsp:sp>
    <dsp:sp modelId="{F7DF412D-CE98-4E71-93C3-634D5F3D71CC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4131788" y="1424994"/>
        <a:ext cx="2252022" cy="1501348"/>
      </dsp:txXfrm>
    </dsp:sp>
    <dsp:sp modelId="{0507B0B1-033E-4E16-89CA-997820A47BA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028" tIns="73343" rIns="73343" bIns="73343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/>
        </a:p>
      </dsp:txBody>
      <dsp:txXfrm>
        <a:off x="7509822" y="1424994"/>
        <a:ext cx="2252022" cy="1501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255F6-D6A5-4D8E-A880-1006F03FD6FA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F495F-A15C-4043-813B-D25932867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678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F495F-A15C-4043-813B-D259328673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35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0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52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56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94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18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71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21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06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88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18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59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90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369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15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115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04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22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23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7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308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382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0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99C01-7FA7-452B-990A-0F81418921EB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A789F-D645-4502-8881-783D3125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99C01-7FA7-452B-990A-0F81418921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A789F-D645-4502-8881-783D3125F9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2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slide" Target="slide53.xml"/><Relationship Id="rId4" Type="http://schemas.openxmlformats.org/officeDocument/2006/relationships/slide" Target="slide4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slide" Target="slide53.xml"/><Relationship Id="rId4" Type="http://schemas.openxmlformats.org/officeDocument/2006/relationships/slide" Target="slide4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slide" Target="slide53.xml"/><Relationship Id="rId4" Type="http://schemas.openxmlformats.org/officeDocument/2006/relationships/slide" Target="slide4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62.xml"/><Relationship Id="rId4" Type="http://schemas.openxmlformats.org/officeDocument/2006/relationships/slide" Target="slide5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slide" Target="slide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slide" Target="slide5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68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1520" y="121919"/>
            <a:ext cx="8188960" cy="3184843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мероприятие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РИНГ</a:t>
            </a:r>
            <a:endParaRPr lang="ru-RU" sz="9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1520" y="3840639"/>
            <a:ext cx="7670800" cy="2666682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студенты групп		ОИБ-11</a:t>
            </a:r>
          </a:p>
          <a:p>
            <a:pPr algn="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ОИБ-921</a:t>
            </a:r>
          </a:p>
          <a:p>
            <a:pPr algn="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ОИБ-922</a:t>
            </a:r>
          </a:p>
          <a:p>
            <a:pPr algn="r">
              <a:tabLst>
                <a:tab pos="92075" algn="l"/>
                <a:tab pos="2692400" algn="l"/>
              </a:tabLs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Ведущие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преподаватели		    Орлова Н.Л.</a:t>
            </a:r>
          </a:p>
          <a:p>
            <a:pPr algn="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Закревская О.В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7520" y="751840"/>
            <a:ext cx="2062480" cy="5435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95960" y="1023461"/>
            <a:ext cx="1625600" cy="13817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95960" y="2778760"/>
            <a:ext cx="1625600" cy="13817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01040" y="4483100"/>
            <a:ext cx="1625600" cy="138176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200" y="25495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называется тип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канала, в котором передатчик и приемник связываются одним каналом связи, по которому информация передается только в одном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направлении?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95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кабель изображен на рисунке?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0" y="1869440"/>
            <a:ext cx="8188960" cy="4145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301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920" y="261048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Этим термином обозначают комплекс спецификаций, определяющих конкретный способ взаимодействия пользователя с компьютером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9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258000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будет являться сообщением при передаче телеграммы?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8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840" y="2468245"/>
            <a:ext cx="10515600" cy="1325563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называют информацию, зафиксированную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некоторой форме, пригодной для последующей обработки, передачи и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4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960" y="2386965"/>
            <a:ext cx="10515600" cy="212407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Перечислите названия, под которыми известны зарубежные стандарты в области информационной безопасности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5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1240" y="247840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название имеет свойство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быть доступной тем пользователям: субъектам и процессам, которым допуск разрешен изначально</a:t>
            </a:r>
          </a:p>
        </p:txBody>
      </p:sp>
    </p:spTree>
    <p:extLst>
      <p:ext uri="{BB962C8B-B14F-4D97-AF65-F5344CB8AC3E}">
        <p14:creationId xmlns:p14="http://schemas.microsoft.com/office/powerpoint/2010/main" val="73584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Приведите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соответствие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кнопки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панели инструментов окна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MS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Word</a:t>
            </a:r>
            <a:b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команды,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выполняемые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нажатием этих кнопок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528658"/>
              </p:ext>
            </p:extLst>
          </p:nvPr>
        </p:nvGraphicFramePr>
        <p:xfrm>
          <a:off x="1231265" y="2811145"/>
          <a:ext cx="9294495" cy="422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Document" r:id="rId3" imgW="4117320" imgH="2434236" progId="Word.Document.12">
                  <p:embed/>
                </p:oleObj>
              </mc:Choice>
              <mc:Fallback>
                <p:oleObj name="Document" r:id="rId3" imgW="4117320" imgH="24342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1265" y="2811145"/>
                        <a:ext cx="9294495" cy="4229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70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720" y="268160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Перечислите в порядке следования уровни моделей данных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2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из представленных рисунков каталоги образуют сеть?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41960" y="2320608"/>
            <a:ext cx="11308080" cy="2952432"/>
            <a:chOff x="0" y="0"/>
            <a:chExt cx="5037615" cy="88074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708"/>
              <a:ext cx="1447333" cy="690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702" y="0"/>
              <a:ext cx="1318307" cy="8807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696" y="61708"/>
              <a:ext cx="1553919" cy="75171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093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340" y="582931"/>
            <a:ext cx="10515600" cy="5417819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Форма </a:t>
            </a:r>
            <a:r>
              <a:rPr lang="ru-RU" sz="7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проведения</a:t>
            </a:r>
            <a:r>
              <a:rPr lang="ru-RU" sz="7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обобщающее мероприятие </a:t>
            </a:r>
            <a:r>
              <a:rPr lang="ru-RU" sz="7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игра с мультимедийной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поддержкой</a:t>
            </a:r>
            <a:endParaRPr lang="ru-RU" sz="7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Методические </a:t>
            </a:r>
            <a:r>
              <a:rPr lang="ru-RU" sz="72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приемы</a:t>
            </a:r>
            <a:r>
              <a:rPr lang="ru-RU" sz="72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познавательный </a:t>
            </a:r>
            <a:r>
              <a:rPr lang="ru-RU" sz="7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обобщающий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</a:t>
            </a:r>
            <a:endParaRPr lang="ru-RU" sz="6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7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</a:t>
            </a:r>
            <a:r>
              <a:rPr lang="ru-RU" sz="7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7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 и контроль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</a:t>
            </a:r>
            <a:endParaRPr lang="ru-RU" sz="6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 </a:t>
            </a:r>
            <a:r>
              <a:rPr lang="ru-RU" sz="7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участников мероприятия</a:t>
            </a:r>
            <a:r>
              <a:rPr lang="ru-RU" sz="72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7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групповая, </a:t>
            </a:r>
            <a:r>
              <a:rPr lang="ru-RU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индивидуальная</a:t>
            </a:r>
            <a:endParaRPr lang="ru-RU" sz="6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84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800" y="1788161"/>
            <a:ext cx="10515600" cy="286924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Данный документ —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совокупность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официальных взглядов на цели, задачи, принципы и основные направления обеспечения информационной безопасности РФ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09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880" y="2062481"/>
            <a:ext cx="10515600" cy="19853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атрибут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значения которого однозначно определяют значения всех остальных атрибутов в таблице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680" y="172085"/>
            <a:ext cx="10515600" cy="2398395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 соответствие между классами программного обеспечения и названиями относящихся к ним программных продуктов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811188"/>
              </p:ext>
            </p:extLst>
          </p:nvPr>
        </p:nvGraphicFramePr>
        <p:xfrm>
          <a:off x="1432560" y="3383280"/>
          <a:ext cx="10077450" cy="2692400"/>
        </p:xfrm>
        <a:graphic>
          <a:graphicData uri="http://schemas.openxmlformats.org/drawingml/2006/table">
            <a:tbl>
              <a:tblPr firstRow="1" firstCol="1" bandRow="1"/>
              <a:tblGrid>
                <a:gridCol w="4805804"/>
                <a:gridCol w="5271646"/>
              </a:tblGrid>
              <a:tr h="2692400">
                <a:tc>
                  <a:txBody>
                    <a:bodyPr/>
                    <a:lstStyle/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А. прикладное 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Б. системное 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В. инструментальное 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ПО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1. </a:t>
                      </a:r>
                      <a:r>
                        <a:rPr lang="ru-RU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Adobe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Photoshop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2. </a:t>
                      </a: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JavaScript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55600"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3. </a:t>
                      </a:r>
                      <a:r>
                        <a:rPr lang="ru-RU" sz="2800" b="1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WinRAR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6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220" y="237680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ТУР</a:t>
            </a:r>
            <a:b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</a:t>
            </a:r>
            <a:endParaRPr lang="ru-RU" sz="9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53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400" y="35560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 О Р О Й          Т У Р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- СИЛА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46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45820" y="14859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Основы информационной безопасности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86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информационной безопасности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862154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636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32510" y="1760221"/>
            <a:ext cx="10515600" cy="305085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 этим средствам защиты относятся механические, электрические, электронные механизмы, которые функционируют независимо от информационных систем и создают препятствия для доступа к ним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5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Основы информационной безопасности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9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информационной безопасности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411573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071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5330" y="1520190"/>
            <a:ext cx="10515600" cy="4972049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ru-RU" sz="70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Привитие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интереса к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предметам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Обобщение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ранее изученного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материала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Демонстрация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применимости в жизни знаний, получаемых на уроках различных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дисциплин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71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490" y="1851661"/>
            <a:ext cx="10515600" cy="305181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Проверка принадлежности субъекту доступа предъявленного им идентификатора и подтверждение его подлинности. Назовите процедуру, идущую после указанной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Основы информационной безопасности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6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информационной безопасности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092553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25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380" y="1919605"/>
            <a:ext cx="10515600" cy="265239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Именно такое название имеют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защищаемые государством сведения, свободное распространение которых может нанести ущерб безопасности страны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8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профессии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34366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02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9790" y="125730"/>
            <a:ext cx="10515600" cy="111537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Установите соответствие между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устройством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его назначением…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442700"/>
              </p:ext>
            </p:extLst>
          </p:nvPr>
        </p:nvGraphicFramePr>
        <p:xfrm>
          <a:off x="530861" y="1241108"/>
          <a:ext cx="11379199" cy="54681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426895"/>
                <a:gridCol w="8952304"/>
              </a:tblGrid>
              <a:tr h="4633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1.Принтер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2.Сканер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600" b="1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endParaRPr lang="ru-RU" sz="2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3.Модем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4.Стример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Устройство для вывода на «твердые» носители (бумагу) результатов работы программы;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600" b="1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Устройство для считывания и изображения с печатного оригинала и преобразования его в «электронную картинку»;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 Устройство для передачи и получения сигналов с обычной телефонной линии;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Устройство для копирования на магнитную ленту информации с жесткого диска.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0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28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профессии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12317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514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70" y="147955"/>
            <a:ext cx="10515600" cy="1635125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Определите, к какой категории программного обеспечения компьютера относятся описанные программы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393582"/>
              </p:ext>
            </p:extLst>
          </p:nvPr>
        </p:nvGraphicFramePr>
        <p:xfrm>
          <a:off x="445771" y="1950720"/>
          <a:ext cx="11498579" cy="4907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22280"/>
                <a:gridCol w="7476299"/>
              </a:tblGrid>
              <a:tr h="4358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Системные программы</a:t>
                      </a: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Прикладные программы</a:t>
                      </a: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3.Системы программирования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Выполняют различные вспомогательные </a:t>
                      </a:r>
                      <a:r>
                        <a:rPr lang="ru-RU" sz="2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функции</a:t>
                      </a:r>
                      <a:endParaRPr lang="ru-RU" sz="2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Б. Обеспечивают выполнение необходимых пользователям работ: редактирование текста, рисование картинок и т.д</a:t>
                      </a:r>
                      <a:r>
                        <a:rPr lang="ru-RU" sz="2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 Обеспечивают создание новых программ для </a:t>
                      </a:r>
                      <a:r>
                        <a:rPr lang="ru-RU" sz="2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компьютера</a:t>
                      </a:r>
                      <a:endParaRPr lang="ru-RU" sz="2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0" algn="l"/>
                        </a:tabLst>
                      </a:pPr>
                      <a:r>
                        <a:rPr lang="ru-RU" sz="28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87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021"/>
            <a:ext cx="10515600" cy="10515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4163"/>
            <a:ext cx="10515600" cy="48514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ru-RU" sz="70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коммуникативных способностей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студентов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умений выступления перед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аудиторией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общеобразовательного уровня, уровня владения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наукой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Выполнение работ по профессии</a:t>
            </a:r>
            <a:endParaRPr lang="ru-RU" sz="4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6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профессии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87458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13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930" y="258254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называется программа для операций с электронными таблицами …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40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0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Базы данных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309454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642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1080" y="231965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Перечислите операции реляционной алгебры, определенной Э. Коддом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0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Базы данных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65777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092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9640" y="2022475"/>
            <a:ext cx="10515600" cy="211518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Этот уровень описания базы данных представляет собой информационные объекты и их взаимосвязи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12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Базы данных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8591"/>
            <a:ext cx="10515600" cy="115443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0181"/>
            <a:ext cx="10515600" cy="5417819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Привитие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навыков культурного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общения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творческой активности студентов, самостоятельности,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коллективизма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Воспитание </a:t>
            </a:r>
            <a:r>
              <a:rPr lang="ru-RU" sz="7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чувства личной ответственности за общее </a:t>
            </a:r>
            <a:r>
              <a:rPr lang="ru-RU" sz="7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дело</a:t>
            </a:r>
            <a:endParaRPr lang="ru-RU" sz="70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31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Базы данных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58867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699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1090" y="1942465"/>
            <a:ext cx="10515600" cy="260667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называют часть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реального мира, данные о которой хранятся и используются в информационной системе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9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1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и системы передачи информации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778326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105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3929" y="2240280"/>
            <a:ext cx="10515600" cy="1771651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Какое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требование к компьютерной сети дает возможность включения дополнительных компьютеров, терминалов, узлов и линий связи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6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0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и системы передачи информации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869568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169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6770" y="640080"/>
            <a:ext cx="10515600" cy="5612129"/>
          </a:xfrm>
        </p:spPr>
        <p:txBody>
          <a:bodyPr>
            <a:no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Этот стандарт строго определяет алгоритм передачи данных в распределенной вычислительной сети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52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Сети и системы передачи информации</a:t>
            </a: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9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и системы передачи информации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5332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2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7543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68680"/>
            <a:ext cx="10515600" cy="572643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ДИСЦИПЛИНЫ</a:t>
            </a:r>
            <a:endParaRPr lang="ru-RU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информационной безопасности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МЕЖДИСЦИПЛИНАРНЫЕ </a:t>
            </a: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КУРСЫ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Сети и системы передачи информации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Операционные системы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Базы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данных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Выполнение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работ по профессии рабочего 16199 Оператор электронно-вычислительных и вычислительных машин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6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8210" y="23539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Этот термин означает прием и разделение агрегированного потока на отдельные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потоки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14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68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системы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55009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268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3930" y="2033905"/>
            <a:ext cx="10515600" cy="213804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Этот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недостаток присущ методу распределения памяти динамическими разделами?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9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системы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154091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60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9862" y="52317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Какой из рисунков представляет собой трехслойную схему вычислительной системы? 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2606040"/>
            <a:ext cx="11727180" cy="372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77240" y="203200"/>
            <a:ext cx="10515600" cy="6553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Операционные системы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4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системы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603970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746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9650" y="23539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Именно эти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программы решают отдельные задачи управления и сопровождения компьютерной системы. …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53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400" y="35560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Е Р В Ы Й           Т У Р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0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220" y="237680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ТУР</a:t>
            </a:r>
            <a:b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</a:t>
            </a:r>
            <a:endParaRPr lang="ru-RU" sz="9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6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560070"/>
            <a:ext cx="10515600" cy="5596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Р Е Т И Й           Т У Р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ПРОЯВИ</a:t>
            </a: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СМЕКАЛКУ</a:t>
            </a:r>
            <a:endParaRPr lang="ru-RU" sz="107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5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61976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endParaRPr lang="ru-RU" sz="9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20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160" y="70104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КРОССВОРДЫ</a:t>
            </a:r>
            <a:endParaRPr lang="ru-RU" sz="9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0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76200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ЧЁРНЫЙ ЯЩИК</a:t>
            </a:r>
            <a:endParaRPr lang="ru-RU" sz="9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05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3840" y="213361"/>
            <a:ext cx="11795760" cy="638048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Впервые оно было разработано в ходе создания операционной системы NLS. Разработчик системы Дуглас Энгельбарт придумал для работы с системой устройство, которое впервые было представлено широкой публике на научной конференции,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которая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проходила в Сан-Франциско 9 декабря 1968 года.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 это?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7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1889760"/>
            <a:ext cx="10515600" cy="26863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УСПЕХ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66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1889760"/>
            <a:ext cx="10515600" cy="26863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ПРОРЫВ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67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1889760"/>
            <a:ext cx="10515600" cy="26863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7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РЕЗЕРВ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762000"/>
            <a:ext cx="10515600" cy="512064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9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68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9399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Здесь 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располагаются постоянно только самые необходимые коды ОС, составляющие её ядро …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58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94593"/>
            <a:ext cx="12192000" cy="7436069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Выполнить сортировку в столбце или в строке таблицы в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MS Word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можно кнопкой на панели инструментов …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23" name="Рисунок 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498" y="2204424"/>
            <a:ext cx="1277137" cy="906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498" y="3836275"/>
            <a:ext cx="1277137" cy="945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89" y="5507408"/>
            <a:ext cx="1345346" cy="10012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2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797</Words>
  <Application>Microsoft Office PowerPoint</Application>
  <PresentationFormat>Широкоэкранный</PresentationFormat>
  <Paragraphs>270</Paragraphs>
  <Slides>79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7" baseType="lpstr"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Document</vt:lpstr>
      <vt:lpstr>Открытое мероприятие  IT - РИНГ</vt:lpstr>
      <vt:lpstr>Презентация PowerPoint</vt:lpstr>
      <vt:lpstr>ЦЕЛИ МЕРОПРИЯТИЯ</vt:lpstr>
      <vt:lpstr>ЦЕЛИ МЕРОПРИЯТИЯ</vt:lpstr>
      <vt:lpstr>ЦЕЛИ МЕРОПРИЯТИЯ</vt:lpstr>
      <vt:lpstr>КАТЕГОРИИ МЕРОПРИЯТИЯ</vt:lpstr>
      <vt:lpstr>П Е Р В Ы Й           Т У Р   РАЗМИНКА</vt:lpstr>
      <vt:lpstr>Здесь располагаются постоянно только самые необходимые коды ОС, составляющие её ядро …</vt:lpstr>
      <vt:lpstr>Выполнить сортировку в столбце или в строке таблицы в MS Word можно кнопкой на панели инструментов …   А   Б   В </vt:lpstr>
      <vt:lpstr>Как называется тип канала, в котором передатчик и приемник связываются одним каналом связи, по которому информация передается только в одном направлении?</vt:lpstr>
      <vt:lpstr>Какой кабель изображен на рисунке?</vt:lpstr>
      <vt:lpstr>Этим термином обозначают комплекс спецификаций, определяющих конкретный способ взаимодействия пользователя с компьютером</vt:lpstr>
      <vt:lpstr>Что будет являться сообщением при передаче телеграммы?</vt:lpstr>
      <vt:lpstr>Так называют информацию, зафиксированную в некоторой форме, пригодной для последующей обработки, передачи и хранения</vt:lpstr>
      <vt:lpstr>Перечислите названия, под которыми известны зарубежные стандарты в области информационной безопасности</vt:lpstr>
      <vt:lpstr>Такое название имеет свойство информации быть доступной тем пользователям: субъектам и процессам, которым допуск разрешен изначально</vt:lpstr>
      <vt:lpstr> Приведите в соответствие кнопки панели инструментов окна MS Word и команды, выполняемые нажатием этих кнопок</vt:lpstr>
      <vt:lpstr>Перечислите в порядке следования уровни моделей данных</vt:lpstr>
      <vt:lpstr>На каком из представленных рисунков каталоги образуют сеть?</vt:lpstr>
      <vt:lpstr>Данный документ — это совокупность официальных взглядов на цели, задачи, принципы и основные направления обеспечения информационной безопасности РФ</vt:lpstr>
      <vt:lpstr>Это атрибут, значения которого однозначно определяют значения всех остальных атрибутов в таблице</vt:lpstr>
      <vt:lpstr>Установите соответствие между классами программного обеспечения и названиями относящихся к ним программных продуктов</vt:lpstr>
      <vt:lpstr>ПЕРВЫЙ ТУР  ЗАВЕРШЕН</vt:lpstr>
      <vt:lpstr>В Т О Р О Й          Т У Р   ЗНАНИЕ - СИЛА</vt:lpstr>
      <vt:lpstr>Презентация PowerPoint</vt:lpstr>
      <vt:lpstr>Основы информационной безопасности</vt:lpstr>
      <vt:lpstr>К этим средствам защиты относятся механические, электрические, электронные механизмы, которые функционируют независимо от информационных систем и создают препятствия для доступа к ним</vt:lpstr>
      <vt:lpstr>Презентация PowerPoint</vt:lpstr>
      <vt:lpstr>Основы информационной безопасности</vt:lpstr>
      <vt:lpstr>Проверка принадлежности субъекту доступа предъявленного им идентификатора и подтверждение его подлинности. Назовите процедуру, идущую после указанной</vt:lpstr>
      <vt:lpstr>Презентация PowerPoint</vt:lpstr>
      <vt:lpstr>Основы информационной безопасности</vt:lpstr>
      <vt:lpstr>Именно такое название имеют защищаемые государством сведения, свободное распространение которых может нанести ущерб безопасности страны</vt:lpstr>
      <vt:lpstr>Презентация PowerPoint</vt:lpstr>
      <vt:lpstr>Выполнение работ по профессии</vt:lpstr>
      <vt:lpstr>Установите соответствие между устройством и его назначением…</vt:lpstr>
      <vt:lpstr>Презентация PowerPoint</vt:lpstr>
      <vt:lpstr>Выполнение работ по профессии</vt:lpstr>
      <vt:lpstr>Определите, к какой категории программного обеспечения компьютера относятся описанные программы</vt:lpstr>
      <vt:lpstr>Презентация PowerPoint</vt:lpstr>
      <vt:lpstr>Выполнение работ по профессии</vt:lpstr>
      <vt:lpstr>Как называется программа для операций с электронными таблицами … </vt:lpstr>
      <vt:lpstr>Презентация PowerPoint</vt:lpstr>
      <vt:lpstr>Базы данных</vt:lpstr>
      <vt:lpstr>Перечислите операции реляционной алгебры, определенной Э. Коддом</vt:lpstr>
      <vt:lpstr>Презентация PowerPoint</vt:lpstr>
      <vt:lpstr>Базы данных</vt:lpstr>
      <vt:lpstr>Этот уровень описания базы данных представляет собой информационные объекты и их взаимосвязи</vt:lpstr>
      <vt:lpstr>Презентация PowerPoint</vt:lpstr>
      <vt:lpstr>Базы данных</vt:lpstr>
      <vt:lpstr>Как называют часть реального мира, данные о которой хранятся и используются в информационной системе</vt:lpstr>
      <vt:lpstr>Презентация PowerPoint</vt:lpstr>
      <vt:lpstr>Сети и системы передачи информации</vt:lpstr>
      <vt:lpstr>Какое требование к компьютерной сети дает возможность включения дополнительных компьютеров, терминалов, узлов и линий связи</vt:lpstr>
      <vt:lpstr>Презентация PowerPoint</vt:lpstr>
      <vt:lpstr>Сети и системы передачи информации</vt:lpstr>
      <vt:lpstr>Этот стандарт строго определяет алгоритм передачи данных в распределенной вычислительной сети</vt:lpstr>
      <vt:lpstr>Презентация PowerPoint</vt:lpstr>
      <vt:lpstr>Сети и системы передачи информации</vt:lpstr>
      <vt:lpstr>Этот термин означает прием и разделение агрегированного потока на отдельные потоки </vt:lpstr>
      <vt:lpstr>Презентация PowerPoint</vt:lpstr>
      <vt:lpstr>Операционные системы</vt:lpstr>
      <vt:lpstr>Этот недостаток присущ методу распределения памяти динамическими разделами? </vt:lpstr>
      <vt:lpstr>Презентация PowerPoint</vt:lpstr>
      <vt:lpstr>Операционные системы</vt:lpstr>
      <vt:lpstr>Какой из рисунков представляет собой трехслойную схему вычислительной системы? </vt:lpstr>
      <vt:lpstr>Презентация PowerPoint</vt:lpstr>
      <vt:lpstr>Операционные системы</vt:lpstr>
      <vt:lpstr>Именно эти программы решают отдельные задачи управления и сопровождения компьютерной системы. …</vt:lpstr>
      <vt:lpstr>ВТОРОЙ ТУР  ЗАВЕРШЕН</vt:lpstr>
      <vt:lpstr>Т Р Е Т И Й           Т У Р   ПРОЯВИ  СМЕКАЛКУ</vt:lpstr>
      <vt:lpstr>РЕБУСЫ</vt:lpstr>
      <vt:lpstr>КРОССВОРДЫ</vt:lpstr>
      <vt:lpstr>ЧЁРНЫЙ ЯЩИК</vt:lpstr>
      <vt:lpstr>Впервые оно было разработано в ходе создания операционной системы NLS. Разработчик системы Дуглас Энгельбарт придумал для работы с системой устройство, которое впервые было представлено широкой публике на научной конференции, которая проходила в Сан-Франциско 9 декабря 1968 года.  Что же это?</vt:lpstr>
      <vt:lpstr> НОМИНАЦИЯ    IT - УСПЕХ    </vt:lpstr>
      <vt:lpstr> НОМИНАЦИЯ    IT - ПРОРЫВ    </vt:lpstr>
      <vt:lpstr> НОМИНАЦИЯ    IT - РЕЗЕРВ   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 Орлова</dc:creator>
  <cp:lastModifiedBy>Наталия Орлова</cp:lastModifiedBy>
  <cp:revision>59</cp:revision>
  <dcterms:created xsi:type="dcterms:W3CDTF">2020-02-29T13:27:50Z</dcterms:created>
  <dcterms:modified xsi:type="dcterms:W3CDTF">2021-04-22T08:52:26Z</dcterms:modified>
</cp:coreProperties>
</file>