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 ?><Relationships xmlns="http://schemas.openxmlformats.org/package/2006/relationships"><Relationship Id="rId1" Type="http://schemas.openxmlformats.org/officeDocument/2006/relationships/officeDocument" Target="ppt/presentation.xml"  /><Relationship Id="rId2" Type="http://schemas.openxmlformats.org/package/2006/relationships/metadata/thumbnail" Target="docProps/thumbnail.jpeg"  /><Relationship Id="rId3" Type="http://schemas.openxmlformats.org/package/2006/relationships/metadata/core-properties" Target="docProps/core.xml"  /><Relationship Id="rId4" Type="http://schemas.openxmlformats.org/officeDocument/2006/relationships/extended-properties" Target="docProps/app.xml"  /></Relationships>
</file>

<file path=ppt/presentation.xml><?xml version="1.0" encoding="utf-8"?>
<p:presentation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aveSubsetFonts="1">
  <p:sldMasterIdLst>
    <p:sldMasterId id="21474837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/>
</file>

<file path=ppt/tableStyles.xml><?xml version="1.0" encoding="utf-8"?>
<a:tblStyleLst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def="{5C22544A-7EE6-4342-B048-85BDC9FD1C3A}"/>
</file>

<file path=ppt/viewProps.xml><?xml version="1.0" encoding="utf-8"?>
<p:view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normalViewPr>
    <p:restoredLeft sz="14554"/>
    <p:restoredTop sz="94698"/>
  </p:normalViewPr>
  <p:slideViewPr>
    <p:cSldViewPr snapToObjects="1">
      <p:cViewPr varScale="1">
        <p:scale>
          <a:sx n="100" d="100"/>
          <a:sy n="100" d="100"/>
        </p:scale>
        <p:origin x="0" y="0"/>
      </p:cViewPr>
      <p:guideLst>
        <p:guide orient="horz" pos="2158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7216" cy="73737216"/>
</p:viewPr>
</file>

<file path=ppt/_rels/presentation.xml.rels><?xml version="1.0" encoding="UTF-8" standalone="yes" ?><Relationships xmlns="http://schemas.openxmlformats.org/package/2006/relationships"><Relationship Id="rId1" Type="http://schemas.openxmlformats.org/officeDocument/2006/relationships/slideMaster" Target="slideMasters/slideMaster1.xml"  /><Relationship Id="rId10" Type="http://schemas.openxmlformats.org/officeDocument/2006/relationships/slide" Target="slides/slide9.xml"  /><Relationship Id="rId11" Type="http://schemas.openxmlformats.org/officeDocument/2006/relationships/slide" Target="slides/slide10.xml"  /><Relationship Id="rId12" Type="http://schemas.openxmlformats.org/officeDocument/2006/relationships/slide" Target="slides/slide11.xml"  /><Relationship Id="rId13" Type="http://schemas.openxmlformats.org/officeDocument/2006/relationships/slide" Target="slides/slide12.xml"  /><Relationship Id="rId14" Type="http://schemas.openxmlformats.org/officeDocument/2006/relationships/slide" Target="slides/slide13.xml"  /><Relationship Id="rId15" Type="http://schemas.openxmlformats.org/officeDocument/2006/relationships/slide" Target="slides/slide14.xml"  /><Relationship Id="rId16" Type="http://schemas.openxmlformats.org/officeDocument/2006/relationships/presProps" Target="presProps.xml"  /><Relationship Id="rId17" Type="http://schemas.openxmlformats.org/officeDocument/2006/relationships/viewProps" Target="viewProps.xml"  /><Relationship Id="rId18" Type="http://schemas.openxmlformats.org/officeDocument/2006/relationships/theme" Target="theme/theme1.xml"  /><Relationship Id="rId19" Type="http://schemas.openxmlformats.org/officeDocument/2006/relationships/tableStyles" Target="tableStyles.xml"  /><Relationship Id="rId2" Type="http://schemas.openxmlformats.org/officeDocument/2006/relationships/slide" Target="slides/slide1.xml"  /><Relationship Id="rId3" Type="http://schemas.openxmlformats.org/officeDocument/2006/relationships/slide" Target="slides/slide2.xml"  /><Relationship Id="rId4" Type="http://schemas.openxmlformats.org/officeDocument/2006/relationships/slide" Target="slides/slide3.xml"  /><Relationship Id="rId5" Type="http://schemas.openxmlformats.org/officeDocument/2006/relationships/slide" Target="slides/slide4.xml"  /><Relationship Id="rId6" Type="http://schemas.openxmlformats.org/officeDocument/2006/relationships/slide" Target="slides/slide5.xml"  /><Relationship Id="rId7" Type="http://schemas.openxmlformats.org/officeDocument/2006/relationships/slide" Target="slides/slide6.xml"  /><Relationship Id="rId8" Type="http://schemas.openxmlformats.org/officeDocument/2006/relationships/slide" Target="slides/slide7.xml"  /><Relationship Id="rId9" Type="http://schemas.openxmlformats.org/officeDocument/2006/relationships/slide" Target="slides/slide8.xml"  /></Relationships>
</file>

<file path=ppt/slideLayouts/_rels/slideLayout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0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2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2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3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4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5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6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7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8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9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slideLayout1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Титульный слайд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"/>
          <p:cNvSpPr>
            <a:spLocks noGrp="1"/>
          </p:cNvSpPr>
          <p:nvPr>
            <p:ph type="subTitle" idx="1"/>
          </p:nvPr>
        </p:nvSpPr>
        <p:spPr>
          <a:xfrm>
            <a:off x="1828799" y="3364379"/>
            <a:ext cx="8534399" cy="681030"/>
          </a:xfrm>
        </p:spPr>
        <p:txBody>
          <a:bodyPr/>
          <a:lstStyle>
            <a:lvl1pPr marL="0" indent="0" algn="ctr">
              <a:buNone/>
              <a:defRPr sz="3200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 lang="ko-KR" altLang="en-US"/>
            </a:pPr>
            <a:r>
              <a:rPr lang="ru-RU" altLang="en-US"/>
              <a:t>Образец подзаголовка</a:t>
            </a:r>
            <a:endParaRPr lang="ru-RU" altLang="en-US"/>
          </a:p>
        </p:txBody>
      </p:sp>
      <p:sp>
        <p:nvSpPr>
          <p:cNvPr id="4" name="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08-04</a:t>
            </a:fld>
            <a:endParaRPr lang="ru-RU" altLang="en-US"/>
          </a:p>
        </p:txBody>
      </p:sp>
      <p:sp>
        <p:nvSpPr>
          <p:cNvPr id="5" name="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ko-KR" altLang="en-US"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6" name="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  <p:sp>
        <p:nvSpPr>
          <p:cNvPr id="10" name=""/>
          <p:cNvSpPr>
            <a:spLocks noGrp="1"/>
          </p:cNvSpPr>
          <p:nvPr>
            <p:ph type="ctrTitle" idx="0"/>
          </p:nvPr>
        </p:nvSpPr>
        <p:spPr>
          <a:xfrm>
            <a:off x="914399" y="2285992"/>
            <a:ext cx="10363199" cy="1058299"/>
          </a:xfrm>
        </p:spPr>
        <p:txBody>
          <a:bodyPr>
            <a:noAutofit/>
          </a:bodyPr>
          <a:lstStyle>
            <a:lvl1pPr algn="ctr">
              <a:defRPr sz="5400" b="0"/>
            </a:lvl1pPr>
          </a:lstStyle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  <a:endParaRPr lang="ru-RU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10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Вставить" type="objOnly" preserve="1">
  <p:cSld name="Вставит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"/>
          <p:cNvSpPr>
            <a:spLocks noGrp="1"/>
          </p:cNvSpPr>
          <p:nvPr>
            <p:ph type="dt" sz="half" idx="10"/>
          </p:nvPr>
        </p:nvSpPr>
        <p:spPr>
          <a:xfrm>
            <a:off x="609599" y="6356350"/>
            <a:ext cx="2844799" cy="365125"/>
          </a:xfrm>
        </p:spPr>
        <p:txBody>
          <a:bodyPr/>
          <a:lstStyle/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08-04</a:t>
            </a:fld>
            <a:endParaRPr lang="ru-RU" altLang="en-US"/>
          </a:p>
        </p:txBody>
      </p:sp>
      <p:sp>
        <p:nvSpPr>
          <p:cNvPr id="4" name=""/>
          <p:cNvSpPr>
            <a:spLocks noGrp="1"/>
          </p:cNvSpPr>
          <p:nvPr>
            <p:ph type="ftr" sz="quarter" idx="11"/>
          </p:nvPr>
        </p:nvSpPr>
        <p:spPr>
          <a:xfrm>
            <a:off x="4165599" y="6356350"/>
            <a:ext cx="3860799" cy="365125"/>
          </a:xfrm>
        </p:spPr>
        <p:txBody>
          <a:bodyPr/>
          <a:lstStyle/>
          <a:p>
            <a:pPr>
              <a:defRPr lang="ko-KR" altLang="en-US"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5" name=""/>
          <p:cNvSpPr>
            <a:spLocks noGrp="1"/>
          </p:cNvSpPr>
          <p:nvPr>
            <p:ph type="sldNum" sz="quarter" idx="12"/>
          </p:nvPr>
        </p:nvSpPr>
        <p:spPr>
          <a:xfrm>
            <a:off x="8737599" y="6356350"/>
            <a:ext cx="2844799" cy="365125"/>
          </a:xfrm>
        </p:spPr>
        <p:txBody>
          <a:bodyPr/>
          <a:lstStyle/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  <p:sp>
        <p:nvSpPr>
          <p:cNvPr id="6" name=""/>
          <p:cNvSpPr>
            <a:spLocks noGrp="1"/>
          </p:cNvSpPr>
          <p:nvPr>
            <p:ph type="ctrTitle" idx="0"/>
          </p:nvPr>
        </p:nvSpPr>
        <p:spPr>
          <a:xfrm>
            <a:off x="330199" y="2673355"/>
            <a:ext cx="11531599" cy="1470025"/>
          </a:xfrm>
        </p:spPr>
        <p:txBody>
          <a:bodyPr/>
          <a:lstStyle>
            <a:lvl1pPr algn="ctr">
              <a:defRPr sz="6000" b="0"/>
            </a:lvl1pPr>
          </a:lstStyle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  <a:endParaRPr lang="ru-RU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11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Оглавление" type="clipArtAndTx" preserve="1">
  <p:cSld name="Оглавл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"/>
          <p:cNvSpPr>
            <a:spLocks noGrp="1"/>
          </p:cNvSpPr>
          <p:nvPr>
            <p:ph type="title" idx="0"/>
          </p:nvPr>
        </p:nvSpPr>
        <p:spPr>
          <a:xfrm>
            <a:off x="1238215" y="816429"/>
            <a:ext cx="9620317" cy="938870"/>
          </a:xfrm>
        </p:spPr>
        <p:txBody>
          <a:bodyPr/>
          <a:lstStyle>
            <a:lvl1pPr algn="ctr">
              <a:defRPr sz="5000"/>
            </a:lvl1pPr>
          </a:lstStyle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  <a:endParaRPr lang="ru-RU" altLang="en-US"/>
          </a:p>
        </p:txBody>
      </p:sp>
      <p:sp>
        <p:nvSpPr>
          <p:cNvPr id="15" name=""/>
          <p:cNvSpPr>
            <a:spLocks noGrp="1"/>
          </p:cNvSpPr>
          <p:nvPr>
            <p:ph type="body" sz="quarter" idx="14"/>
          </p:nvPr>
        </p:nvSpPr>
        <p:spPr>
          <a:xfrm>
            <a:off x="2952727" y="2571750"/>
            <a:ext cx="6191249" cy="3214688"/>
          </a:xfrm>
        </p:spPr>
        <p:txBody>
          <a:bodyPr/>
          <a:lstStyle>
            <a:lvl1pPr>
              <a:lnSpc>
                <a:spcPct val="150000"/>
              </a:lnSpc>
              <a:defRPr sz="2400"/>
            </a:lvl1pPr>
          </a:lstStyle>
          <a:p>
            <a:pPr lvl="0">
              <a:defRPr lang="ko-KR" altLang="en-US"/>
            </a:pPr>
            <a:r>
              <a:rPr lang="ru-RU" altLang="en-US"/>
              <a:t>Введение</a:t>
            </a:r>
            <a:endParaRPr lang="ru-RU" altLang="en-US"/>
          </a:p>
          <a:p>
            <a:pPr lvl="0">
              <a:defRPr lang="ko-KR" altLang="en-US"/>
            </a:pPr>
            <a:r>
              <a:rPr lang="ru-RU" altLang="en-US"/>
              <a:t>Основной текст 1</a:t>
            </a:r>
            <a:endParaRPr lang="ru-RU" altLang="en-US"/>
          </a:p>
          <a:p>
            <a:pPr lvl="0">
              <a:defRPr lang="ko-KR" altLang="en-US"/>
            </a:pPr>
            <a:r>
              <a:rPr lang="ru-RU" altLang="en-US"/>
              <a:t>Основной текст 2</a:t>
            </a:r>
            <a:endParaRPr lang="ru-RU" altLang="en-US"/>
          </a:p>
          <a:p>
            <a:pPr lvl="0">
              <a:defRPr lang="ko-KR" altLang="en-US"/>
            </a:pPr>
            <a:r>
              <a:rPr lang="ru-RU" altLang="en-US"/>
              <a:t>Основной текст 3</a:t>
            </a:r>
            <a:endParaRPr lang="ru-RU" altLang="en-US"/>
          </a:p>
          <a:p>
            <a:pPr lvl="0">
              <a:defRPr lang="ko-KR" altLang="en-US"/>
            </a:pPr>
            <a:r>
              <a:rPr lang="ru-RU" altLang="en-US"/>
              <a:t>Заключение</a:t>
            </a:r>
            <a:endParaRPr lang="ru-RU" altLang="en-US"/>
          </a:p>
        </p:txBody>
      </p:sp>
      <p:sp>
        <p:nvSpPr>
          <p:cNvPr id="4" name="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08-04</a:t>
            </a:fld>
            <a:endParaRPr lang="ru-RU" altLang="en-US"/>
          </a:p>
        </p:txBody>
      </p:sp>
      <p:sp>
        <p:nvSpPr>
          <p:cNvPr id="5" name="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ko-KR" altLang="en-US"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6" name="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  <p:sp>
        <p:nvSpPr>
          <p:cNvPr id="8" name=""/>
          <p:cNvSpPr/>
          <p:nvPr/>
        </p:nvSpPr>
        <p:spPr>
          <a:xfrm>
            <a:off x="0" y="0"/>
            <a:ext cx="12191999" cy="8572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>
              <a:defRPr lang="ko-KR" altLang="en-US"/>
            </a:pPr>
            <a:endParaRPr lang="ko-KR" altLang="en-US"/>
          </a:p>
        </p:txBody>
      </p:sp>
      <p:cxnSp>
        <p:nvCxnSpPr>
          <p:cNvPr id="14" name=""/>
          <p:cNvCxnSpPr/>
          <p:nvPr/>
        </p:nvCxnSpPr>
        <p:spPr>
          <a:xfrm>
            <a:off x="1751999" y="1714488"/>
            <a:ext cx="8687999" cy="1588"/>
          </a:xfrm>
          <a:prstGeom prst="line">
            <a:avLst/>
          </a:prstGeom>
          <a:ln w="19050">
            <a:solidFill>
              <a:schemeClr val="accent1"/>
            </a:solidFill>
            <a:headEnd type="oval"/>
            <a:tailEnd type="oval"/>
          </a:ln>
          <a:effectLst>
            <a:outerShdw blurRad="12700" dist="25400" dir="3240000" algn="t" rotWithShape="0">
              <a:schemeClr val="bg1">
                <a:alpha val="67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"/>
          <p:cNvSpPr/>
          <p:nvPr/>
        </p:nvSpPr>
        <p:spPr>
          <a:xfrm>
            <a:off x="1455735" y="1"/>
            <a:ext cx="2639999" cy="8572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>
              <a:defRPr lang="ko-KR" altLang="en-US"/>
            </a:pPr>
            <a:endParaRPr lang="ko-KR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12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Вертикальный заголовок и текст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>
            <a:spLocks noGrp="1"/>
          </p:cNvSpPr>
          <p:nvPr>
            <p:ph type="title" orient="vert" idx="0"/>
          </p:nvPr>
        </p:nvSpPr>
        <p:spPr>
          <a:xfrm>
            <a:off x="9936479" y="274638"/>
            <a:ext cx="1645919" cy="5851525"/>
          </a:xfrm>
        </p:spPr>
        <p:txBody>
          <a:bodyPr vert="eaVert"/>
          <a:lstStyle>
            <a:lvl1pPr algn="ctr">
              <a:defRPr sz="3800"/>
            </a:lvl1pPr>
          </a:lstStyle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  <a:endParaRPr lang="ru-RU" altLang="en-US"/>
          </a:p>
        </p:txBody>
      </p:sp>
      <p:sp>
        <p:nvSpPr>
          <p:cNvPr id="3" name=""/>
          <p:cNvSpPr>
            <a:spLocks noGrp="1"/>
          </p:cNvSpPr>
          <p:nvPr>
            <p:ph type="body" orient="vert" idx="1"/>
          </p:nvPr>
        </p:nvSpPr>
        <p:spPr>
          <a:xfrm>
            <a:off x="609599" y="274638"/>
            <a:ext cx="9119615" cy="6081712"/>
          </a:xfrm>
        </p:spPr>
        <p:txBody>
          <a:bodyPr vert="eaVert"/>
          <a:lstStyle>
            <a:lvl1pPr>
              <a:defRPr sz="2700"/>
            </a:lvl1pPr>
            <a:lvl2pPr/>
            <a:lvl3pPr/>
            <a:lvl4pPr/>
            <a:lvl5pPr/>
            <a:lvl6pPr/>
            <a:lvl7pPr/>
            <a:lvl8pPr/>
            <a:lvl9pPr/>
          </a:lstStyle>
          <a:p>
            <a:pPr lvl="0">
              <a:defRPr lang="ko-KR" altLang="en-US"/>
            </a:pPr>
            <a:r>
              <a:rPr lang="ru-RU" altLang="en-US"/>
              <a:t>Образец текста</a:t>
            </a:r>
            <a:endParaRPr lang="ru-RU" altLang="en-US"/>
          </a:p>
          <a:p>
            <a:pPr lvl="1">
              <a:defRPr lang="ko-KR" altLang="en-US"/>
            </a:pPr>
            <a:r>
              <a:rPr lang="ru-RU" altLang="en-US"/>
              <a:t>Второй уровень</a:t>
            </a:r>
            <a:endParaRPr lang="ru-RU" altLang="en-US"/>
          </a:p>
          <a:p>
            <a:pPr lvl="2">
              <a:defRPr lang="ko-KR" altLang="en-US"/>
            </a:pPr>
            <a:r>
              <a:rPr lang="ru-RU" altLang="en-US"/>
              <a:t>Третий уровень</a:t>
            </a:r>
            <a:endParaRPr lang="ru-RU" altLang="en-US"/>
          </a:p>
          <a:p>
            <a:pPr lvl="3">
              <a:defRPr lang="ko-KR" altLang="en-US"/>
            </a:pPr>
            <a:r>
              <a:rPr lang="ru-RU" altLang="en-US"/>
              <a:t>Четвертый уровень</a:t>
            </a:r>
            <a:endParaRPr lang="ru-RU" altLang="en-US"/>
          </a:p>
          <a:p>
            <a:pPr lvl="4">
              <a:defRPr lang="ko-KR" altLang="en-US"/>
            </a:pPr>
            <a:r>
              <a:rPr lang="ru-RU" altLang="en-US"/>
              <a:t>Пятый уровень</a:t>
            </a:r>
            <a:endParaRPr lang="ru-RU" altLang="en-US"/>
          </a:p>
        </p:txBody>
      </p:sp>
      <p:sp>
        <p:nvSpPr>
          <p:cNvPr id="4" name="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08-04</a:t>
            </a:fld>
            <a:endParaRPr lang="ru-RU" altLang="en-US"/>
          </a:p>
        </p:txBody>
      </p:sp>
      <p:sp>
        <p:nvSpPr>
          <p:cNvPr id="5" name="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ko-KR" altLang="en-US"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6" name="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2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Заголовок и объект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  <a:endParaRPr lang="ru-RU" altLang="en-US"/>
          </a:p>
        </p:txBody>
      </p:sp>
      <p:sp>
        <p:nvSpPr>
          <p:cNvPr id="3" name="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defRPr lang="ko-KR" altLang="en-US"/>
            </a:pPr>
            <a:r>
              <a:rPr lang="ru-RU" altLang="en-US"/>
              <a:t>Образец текста</a:t>
            </a:r>
            <a:endParaRPr lang="ru-RU" altLang="en-US"/>
          </a:p>
          <a:p>
            <a:pPr lvl="1">
              <a:defRPr lang="ko-KR" altLang="en-US"/>
            </a:pPr>
            <a:r>
              <a:rPr lang="ru-RU" altLang="en-US"/>
              <a:t>Второй уровень</a:t>
            </a:r>
            <a:endParaRPr lang="ru-RU" altLang="en-US"/>
          </a:p>
          <a:p>
            <a:pPr lvl="2">
              <a:defRPr lang="ko-KR" altLang="en-US"/>
            </a:pPr>
            <a:r>
              <a:rPr lang="ru-RU" altLang="en-US"/>
              <a:t>Третий уровень</a:t>
            </a:r>
            <a:endParaRPr lang="ru-RU" altLang="en-US"/>
          </a:p>
          <a:p>
            <a:pPr lvl="3">
              <a:defRPr lang="ko-KR" altLang="en-US"/>
            </a:pPr>
            <a:r>
              <a:rPr lang="ru-RU" altLang="en-US"/>
              <a:t>Четвертый уровень</a:t>
            </a:r>
            <a:endParaRPr lang="ru-RU" altLang="en-US"/>
          </a:p>
          <a:p>
            <a:pPr lvl="4">
              <a:defRPr lang="ko-KR" altLang="en-US"/>
            </a:pPr>
            <a:r>
              <a:rPr lang="ru-RU" altLang="en-US"/>
              <a:t>Пятый уровень</a:t>
            </a:r>
            <a:endParaRPr lang="ru-RU" altLang="en-US"/>
          </a:p>
        </p:txBody>
      </p:sp>
      <p:sp>
        <p:nvSpPr>
          <p:cNvPr id="4" name="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08-04</a:t>
            </a:fld>
            <a:endParaRPr lang="ru-RU" altLang="en-US"/>
          </a:p>
        </p:txBody>
      </p:sp>
      <p:sp>
        <p:nvSpPr>
          <p:cNvPr id="5" name="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 lang="ko-KR" altLang="en-US"/>
            </a:pPr>
            <a:r>
              <a:rPr lang="ru-RU" altLang="en-US">
                <a:solidFill>
                  <a:srgbClr val="5f5f5f">
                    <a:lumMod val="50000"/>
                  </a:srgbClr>
                </a:solidFill>
              </a:rPr>
              <a:t/>
            </a:r>
            <a:endParaRPr lang="ru-RU" altLang="en-US">
              <a:solidFill>
                <a:srgbClr val="5f5f5f">
                  <a:lumMod val="50000"/>
                </a:srgbClr>
              </a:solidFill>
            </a:endParaRPr>
          </a:p>
        </p:txBody>
      </p:sp>
      <p:sp>
        <p:nvSpPr>
          <p:cNvPr id="6" name="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 lang="ko-KR" altLang="en-US"/>
            </a:pPr>
            <a:fld id="{DF28FB93-0A08-4E7D-8E63-9EFA29F1E093}" type="slidenum">
              <a:rPr lang="ru-RU" altLang="en-US">
                <a:solidFill>
                  <a:srgbClr val="5f5f5f">
                    <a:lumMod val="50000"/>
                  </a:srgbClr>
                </a:solidFill>
              </a:rPr>
              <a:pPr>
                <a:defRPr lang="ko-KR" altLang="en-US"/>
              </a:pPr>
              <a:t>‹#›</a:t>
            </a:fld>
            <a:endParaRPr lang="ru-RU" altLang="en-US">
              <a:solidFill>
                <a:srgbClr val="5f5f5f">
                  <a:lumMod val="50000"/>
                </a:srgbClr>
              </a:solidFill>
            </a:endParaRPr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3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Пусто" type="blank" preserve="1">
  <p:cSld name="Пус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08-04</a:t>
            </a:fld>
            <a:endParaRPr lang="ru-RU" altLang="en-US"/>
          </a:p>
        </p:txBody>
      </p:sp>
      <p:sp>
        <p:nvSpPr>
          <p:cNvPr id="3" name="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ko-KR" altLang="en-US"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4" name="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4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Заголовок раздела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08-04</a:t>
            </a:fld>
            <a:endParaRPr lang="ru-RU" altLang="en-US"/>
          </a:p>
        </p:txBody>
      </p:sp>
      <p:sp>
        <p:nvSpPr>
          <p:cNvPr id="5" name="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ko-KR" altLang="en-US"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6" name="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  <p:sp>
        <p:nvSpPr>
          <p:cNvPr id="8" name=""/>
          <p:cNvSpPr>
            <a:spLocks noGrp="1"/>
          </p:cNvSpPr>
          <p:nvPr>
            <p:ph type="title" idx="0"/>
          </p:nvPr>
        </p:nvSpPr>
        <p:spPr>
          <a:xfrm>
            <a:off x="963083" y="3714741"/>
            <a:ext cx="10363199" cy="928705"/>
          </a:xfrm>
        </p:spPr>
        <p:txBody>
          <a:bodyPr anchor="t"/>
          <a:lstStyle>
            <a:lvl1pPr algn="l">
              <a:defRPr sz="4800" b="0" cap="all"/>
            </a:lvl1pPr>
          </a:lstStyle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  <a:endParaRPr lang="ru-RU" altLang="en-US"/>
          </a:p>
        </p:txBody>
      </p:sp>
      <p:sp>
        <p:nvSpPr>
          <p:cNvPr id="9" name=""/>
          <p:cNvSpPr>
            <a:spLocks noGrp="1"/>
          </p:cNvSpPr>
          <p:nvPr>
            <p:ph type="body" idx="1"/>
          </p:nvPr>
        </p:nvSpPr>
        <p:spPr>
          <a:xfrm>
            <a:off x="963083" y="3286124"/>
            <a:ext cx="10363199" cy="42861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 lang="ko-KR" altLang="en-US"/>
            </a:pPr>
            <a:r>
              <a:rPr lang="ru-RU" altLang="en-US"/>
              <a:t>Образец текста</a:t>
            </a:r>
            <a:endParaRPr lang="ru-RU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5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Два объекта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>
            <a:spLocks noGrp="1"/>
          </p:cNvSpPr>
          <p:nvPr>
            <p:ph type="title" idx="0"/>
          </p:nvPr>
        </p:nvSpPr>
        <p:spPr>
          <a:xfrm>
            <a:off x="444922" y="272025"/>
            <a:ext cx="10972799" cy="923925"/>
          </a:xfrm>
        </p:spPr>
        <p:txBody>
          <a:bodyPr/>
          <a:lstStyle>
            <a:lvl1pPr>
              <a:defRPr sz="3600"/>
            </a:lvl1pPr>
          </a:lstStyle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  <a:endParaRPr lang="ru-RU" altLang="en-US"/>
          </a:p>
        </p:txBody>
      </p:sp>
      <p:sp>
        <p:nvSpPr>
          <p:cNvPr id="3" name=""/>
          <p:cNvSpPr>
            <a:spLocks noGrp="1"/>
          </p:cNvSpPr>
          <p:nvPr>
            <p:ph sz="half" idx="1"/>
          </p:nvPr>
        </p:nvSpPr>
        <p:spPr>
          <a:xfrm>
            <a:off x="609599" y="1285860"/>
            <a:ext cx="5384799" cy="484030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 lang="ko-KR" altLang="en-US"/>
            </a:pPr>
            <a:r>
              <a:rPr lang="ru-RU" altLang="en-US"/>
              <a:t>Образец текста</a:t>
            </a:r>
            <a:endParaRPr lang="ru-RU" altLang="en-US"/>
          </a:p>
          <a:p>
            <a:pPr lvl="1">
              <a:defRPr lang="ko-KR" altLang="en-US"/>
            </a:pPr>
            <a:r>
              <a:rPr lang="ru-RU" altLang="en-US"/>
              <a:t>Второй уровень</a:t>
            </a:r>
            <a:endParaRPr lang="ru-RU" altLang="en-US"/>
          </a:p>
          <a:p>
            <a:pPr lvl="2">
              <a:defRPr lang="ko-KR" altLang="en-US"/>
            </a:pPr>
            <a:r>
              <a:rPr lang="ru-RU" altLang="en-US"/>
              <a:t>Третий уровень</a:t>
            </a:r>
            <a:endParaRPr lang="ru-RU" altLang="en-US"/>
          </a:p>
          <a:p>
            <a:pPr lvl="3">
              <a:defRPr lang="ko-KR" altLang="en-US"/>
            </a:pPr>
            <a:r>
              <a:rPr lang="ru-RU" altLang="en-US"/>
              <a:t>Четвертый уровень</a:t>
            </a:r>
            <a:endParaRPr lang="ru-RU" altLang="en-US"/>
          </a:p>
          <a:p>
            <a:pPr lvl="4">
              <a:defRPr lang="ko-KR" altLang="en-US"/>
            </a:pPr>
            <a:r>
              <a:rPr lang="ru-RU" altLang="en-US"/>
              <a:t>Пятый уровень</a:t>
            </a:r>
            <a:endParaRPr lang="ru-RU" altLang="en-US"/>
          </a:p>
        </p:txBody>
      </p:sp>
      <p:sp>
        <p:nvSpPr>
          <p:cNvPr id="4" name=""/>
          <p:cNvSpPr>
            <a:spLocks noGrp="1"/>
          </p:cNvSpPr>
          <p:nvPr>
            <p:ph sz="half" idx="2"/>
          </p:nvPr>
        </p:nvSpPr>
        <p:spPr>
          <a:xfrm>
            <a:off x="6197599" y="1285860"/>
            <a:ext cx="5384799" cy="484030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 lang="ko-KR" altLang="en-US"/>
            </a:pPr>
            <a:r>
              <a:rPr lang="ru-RU" altLang="en-US"/>
              <a:t>Образец текста</a:t>
            </a:r>
            <a:endParaRPr lang="ru-RU" altLang="en-US"/>
          </a:p>
          <a:p>
            <a:pPr lvl="1">
              <a:defRPr lang="ko-KR" altLang="en-US"/>
            </a:pPr>
            <a:r>
              <a:rPr lang="ru-RU" altLang="en-US"/>
              <a:t>Второй уровень</a:t>
            </a:r>
            <a:endParaRPr lang="ru-RU" altLang="en-US"/>
          </a:p>
          <a:p>
            <a:pPr lvl="2">
              <a:defRPr lang="ko-KR" altLang="en-US"/>
            </a:pPr>
            <a:r>
              <a:rPr lang="ru-RU" altLang="en-US"/>
              <a:t>Третий уровень</a:t>
            </a:r>
            <a:endParaRPr lang="ru-RU" altLang="en-US"/>
          </a:p>
          <a:p>
            <a:pPr lvl="3">
              <a:defRPr lang="ko-KR" altLang="en-US"/>
            </a:pPr>
            <a:r>
              <a:rPr lang="ru-RU" altLang="en-US"/>
              <a:t>Четвертый уровень</a:t>
            </a:r>
            <a:endParaRPr lang="ru-RU" altLang="en-US"/>
          </a:p>
          <a:p>
            <a:pPr lvl="4">
              <a:defRPr lang="ko-KR" altLang="en-US"/>
            </a:pPr>
            <a:r>
              <a:rPr lang="ru-RU" altLang="en-US"/>
              <a:t>Пятый уровень</a:t>
            </a:r>
            <a:endParaRPr lang="ru-RU" altLang="en-US"/>
          </a:p>
        </p:txBody>
      </p:sp>
      <p:sp>
        <p:nvSpPr>
          <p:cNvPr id="5" name="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08-04</a:t>
            </a:fld>
            <a:endParaRPr lang="ru-RU" altLang="en-US"/>
          </a:p>
        </p:txBody>
      </p:sp>
      <p:sp>
        <p:nvSpPr>
          <p:cNvPr id="6" name="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ko-KR" altLang="en-US"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7" name="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6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Sp="0" showMasterPhAnim="1" matchingName="Только заголовок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100000">
                <a:schemeClr val="bg1">
                  <a:lumMod val="7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9" name=""/>
          <p:cNvSpPr/>
          <p:nvPr/>
        </p:nvSpPr>
        <p:spPr>
          <a:xfrm>
            <a:off x="0" y="0"/>
            <a:ext cx="12191999" cy="1057275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2" name=""/>
          <p:cNvSpPr>
            <a:spLocks noGrp="1"/>
          </p:cNvSpPr>
          <p:nvPr>
            <p:ph type="title" idx="0"/>
          </p:nvPr>
        </p:nvSpPr>
        <p:spPr>
          <a:xfrm>
            <a:off x="647738" y="319084"/>
            <a:ext cx="10972799" cy="808438"/>
          </a:xfrm>
        </p:spPr>
        <p:txBody>
          <a:bodyPr/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  <a:endParaRPr lang="ru-RU" altLang="en-US"/>
          </a:p>
        </p:txBody>
      </p:sp>
      <p:sp>
        <p:nvSpPr>
          <p:cNvPr id="3" name="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08-04</a:t>
            </a:fld>
            <a:endParaRPr lang="ru-RU" altLang="en-US"/>
          </a:p>
        </p:txBody>
      </p:sp>
      <p:sp>
        <p:nvSpPr>
          <p:cNvPr id="4" name="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ko-KR" altLang="en-US"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5" name="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  <p:sp>
        <p:nvSpPr>
          <p:cNvPr id="7" name=""/>
          <p:cNvSpPr/>
          <p:nvPr/>
        </p:nvSpPr>
        <p:spPr>
          <a:xfrm>
            <a:off x="0" y="0"/>
            <a:ext cx="12191999" cy="8572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10" name=""/>
          <p:cNvSpPr/>
          <p:nvPr/>
        </p:nvSpPr>
        <p:spPr>
          <a:xfrm>
            <a:off x="1455735" y="1"/>
            <a:ext cx="2639999" cy="8572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>
              <a:defRPr lang="ko-KR" altLang="en-US"/>
            </a:pPr>
            <a:endParaRPr lang="ko-KR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7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Заголовок раздела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>
            <a:spLocks noGrp="1"/>
          </p:cNvSpPr>
          <p:nvPr>
            <p:ph type="title" idx="0"/>
          </p:nvPr>
        </p:nvSpPr>
        <p:spPr>
          <a:xfrm>
            <a:off x="608037" y="259080"/>
            <a:ext cx="10972799" cy="923925"/>
          </a:xfrm>
        </p:spPr>
        <p:txBody>
          <a:bodyPr/>
          <a:lstStyle>
            <a:lvl1pPr>
              <a:defRPr sz="3600"/>
            </a:lvl1pPr>
          </a:lstStyle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  <a:endParaRPr lang="ru-RU" altLang="en-US"/>
          </a:p>
        </p:txBody>
      </p:sp>
      <p:sp>
        <p:nvSpPr>
          <p:cNvPr id="3" name=""/>
          <p:cNvSpPr>
            <a:spLocks noGrp="1" noTextEdit="1"/>
          </p:cNvSpPr>
          <p:nvPr>
            <p:ph type="tbl" sz="quarter" idx="13"/>
          </p:nvPr>
        </p:nvSpPr>
        <p:spPr>
          <a:xfrm>
            <a:off x="608037" y="1428737"/>
            <a:ext cx="10972799" cy="4739526"/>
          </a:xfrm>
        </p:spPr>
        <p:txBody>
          <a:bodyPr/>
          <a:lstStyle>
            <a:lvl1pPr>
              <a:buNone/>
              <a:defRPr/>
            </a:lvl1pPr>
          </a:lstStyle>
          <a:p>
            <a:pPr lvl="0">
              <a:defRPr lang="ko-KR" altLang="en-US"/>
            </a:pPr>
            <a:r>
              <a:rPr lang="ru-RU" altLang="en-US"/>
              <a:t>Вставка таблицы</a:t>
            </a:r>
            <a:endParaRPr lang="ru-RU" altLang="en-US"/>
          </a:p>
        </p:txBody>
      </p:sp>
      <p:sp>
        <p:nvSpPr>
          <p:cNvPr id="4" name=""/>
          <p:cNvSpPr>
            <a:spLocks noGrp="1"/>
          </p:cNvSpPr>
          <p:nvPr>
            <p:ph type="dt" sz="half" idx="10"/>
          </p:nvPr>
        </p:nvSpPr>
        <p:spPr>
          <a:xfrm>
            <a:off x="609599" y="6356350"/>
            <a:ext cx="2844799" cy="365125"/>
          </a:xfrm>
        </p:spPr>
        <p:txBody>
          <a:bodyPr/>
          <a:lstStyle/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08-04</a:t>
            </a:fld>
            <a:endParaRPr lang="ru-RU" altLang="en-US"/>
          </a:p>
        </p:txBody>
      </p:sp>
      <p:sp>
        <p:nvSpPr>
          <p:cNvPr id="5" name=""/>
          <p:cNvSpPr>
            <a:spLocks noGrp="1"/>
          </p:cNvSpPr>
          <p:nvPr>
            <p:ph type="ftr" sz="quarter" idx="11"/>
          </p:nvPr>
        </p:nvSpPr>
        <p:spPr>
          <a:xfrm>
            <a:off x="4165599" y="6356350"/>
            <a:ext cx="3860799" cy="365125"/>
          </a:xfrm>
        </p:spPr>
        <p:txBody>
          <a:bodyPr/>
          <a:lstStyle/>
          <a:p>
            <a:pPr>
              <a:defRPr lang="ko-KR" altLang="en-US"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6" name=""/>
          <p:cNvSpPr>
            <a:spLocks noGrp="1"/>
          </p:cNvSpPr>
          <p:nvPr>
            <p:ph type="sldNum" sz="quarter" idx="12"/>
          </p:nvPr>
        </p:nvSpPr>
        <p:spPr>
          <a:xfrm>
            <a:off x="8737599" y="6356350"/>
            <a:ext cx="2844799" cy="365125"/>
          </a:xfrm>
        </p:spPr>
        <p:txBody>
          <a:bodyPr/>
          <a:lstStyle/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8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Четыре объекта" type="fourObj" preserve="1">
  <p:cSld name="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>
            <a:spLocks noGrp="1"/>
          </p:cNvSpPr>
          <p:nvPr>
            <p:ph type="title" idx="0"/>
          </p:nvPr>
        </p:nvSpPr>
        <p:spPr>
          <a:xfrm>
            <a:off x="441919" y="259080"/>
            <a:ext cx="10972799" cy="923925"/>
          </a:xfrm>
        </p:spPr>
        <p:txBody>
          <a:bodyPr/>
          <a:lstStyle>
            <a:lvl1pPr>
              <a:defRPr sz="3600"/>
            </a:lvl1pPr>
          </a:lstStyle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  <a:endParaRPr lang="ru-RU" altLang="en-US"/>
          </a:p>
        </p:txBody>
      </p:sp>
      <p:sp>
        <p:nvSpPr>
          <p:cNvPr id="3" name=""/>
          <p:cNvSpPr>
            <a:spLocks noGrp="1"/>
          </p:cNvSpPr>
          <p:nvPr>
            <p:ph sz="quarter" idx="1"/>
          </p:nvPr>
        </p:nvSpPr>
        <p:spPr>
          <a:xfrm>
            <a:off x="609599" y="1600200"/>
            <a:ext cx="5384799" cy="21960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 lang="ko-KR" altLang="en-US"/>
            </a:pPr>
            <a:r>
              <a:rPr lang="ru-RU" altLang="en-US"/>
              <a:t>Образец текста</a:t>
            </a:r>
            <a:endParaRPr lang="ru-RU" altLang="en-US"/>
          </a:p>
          <a:p>
            <a:pPr lvl="1">
              <a:defRPr lang="ko-KR" altLang="en-US"/>
            </a:pPr>
            <a:r>
              <a:rPr lang="ru-RU" altLang="en-US"/>
              <a:t>Второй уровень</a:t>
            </a:r>
            <a:endParaRPr lang="ru-RU" altLang="en-US"/>
          </a:p>
          <a:p>
            <a:pPr lvl="2">
              <a:defRPr lang="ko-KR" altLang="en-US"/>
            </a:pPr>
            <a:r>
              <a:rPr lang="ru-RU" altLang="en-US"/>
              <a:t>Третий уровень</a:t>
            </a:r>
            <a:endParaRPr lang="ru-RU" altLang="en-US"/>
          </a:p>
          <a:p>
            <a:pPr lvl="3">
              <a:defRPr lang="ko-KR" altLang="en-US"/>
            </a:pPr>
            <a:r>
              <a:rPr lang="ru-RU" altLang="en-US"/>
              <a:t>Четвертый уровень</a:t>
            </a:r>
            <a:endParaRPr lang="ru-RU" altLang="en-US"/>
          </a:p>
          <a:p>
            <a:pPr lvl="4">
              <a:defRPr lang="ko-KR" altLang="en-US"/>
            </a:pPr>
            <a:r>
              <a:rPr lang="ru-RU" altLang="en-US"/>
              <a:t>Пятый уровень</a:t>
            </a:r>
            <a:endParaRPr lang="ru-RU" altLang="en-US"/>
          </a:p>
        </p:txBody>
      </p:sp>
      <p:sp>
        <p:nvSpPr>
          <p:cNvPr id="4" name=""/>
          <p:cNvSpPr>
            <a:spLocks noGrp="1"/>
          </p:cNvSpPr>
          <p:nvPr>
            <p:ph sz="quarter" idx="2"/>
          </p:nvPr>
        </p:nvSpPr>
        <p:spPr>
          <a:xfrm>
            <a:off x="6197599" y="1600200"/>
            <a:ext cx="5384799" cy="21960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 lang="ko-KR" altLang="en-US"/>
            </a:pPr>
            <a:r>
              <a:rPr lang="ru-RU" altLang="en-US"/>
              <a:t>Образец текста</a:t>
            </a:r>
            <a:endParaRPr lang="ru-RU" altLang="en-US"/>
          </a:p>
          <a:p>
            <a:pPr lvl="1">
              <a:defRPr lang="ko-KR" altLang="en-US"/>
            </a:pPr>
            <a:r>
              <a:rPr lang="ru-RU" altLang="en-US"/>
              <a:t>Второй уровень</a:t>
            </a:r>
            <a:endParaRPr lang="ru-RU" altLang="en-US"/>
          </a:p>
          <a:p>
            <a:pPr lvl="2">
              <a:defRPr lang="ko-KR" altLang="en-US"/>
            </a:pPr>
            <a:r>
              <a:rPr lang="ru-RU" altLang="en-US"/>
              <a:t>Третий уровень</a:t>
            </a:r>
            <a:endParaRPr lang="ru-RU" altLang="en-US"/>
          </a:p>
          <a:p>
            <a:pPr lvl="3">
              <a:defRPr lang="ko-KR" altLang="en-US"/>
            </a:pPr>
            <a:r>
              <a:rPr lang="ru-RU" altLang="en-US"/>
              <a:t>Четвертый уровень</a:t>
            </a:r>
            <a:endParaRPr lang="ru-RU" altLang="en-US"/>
          </a:p>
          <a:p>
            <a:pPr lvl="4">
              <a:defRPr lang="ko-KR" altLang="en-US"/>
            </a:pPr>
            <a:r>
              <a:rPr lang="ru-RU" altLang="en-US"/>
              <a:t>Пятый уровень</a:t>
            </a:r>
            <a:endParaRPr lang="ru-RU" altLang="en-US"/>
          </a:p>
        </p:txBody>
      </p:sp>
      <p:sp>
        <p:nvSpPr>
          <p:cNvPr id="5" name=""/>
          <p:cNvSpPr>
            <a:spLocks noGrp="1"/>
          </p:cNvSpPr>
          <p:nvPr>
            <p:ph sz="quarter" idx="3"/>
          </p:nvPr>
        </p:nvSpPr>
        <p:spPr>
          <a:xfrm>
            <a:off x="608037" y="3984220"/>
            <a:ext cx="5384799" cy="21960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 lang="ko-KR" altLang="en-US"/>
            </a:pPr>
            <a:r>
              <a:rPr lang="ru-RU" altLang="en-US"/>
              <a:t>Образец текста</a:t>
            </a:r>
            <a:endParaRPr lang="ru-RU" altLang="en-US"/>
          </a:p>
          <a:p>
            <a:pPr lvl="1">
              <a:defRPr lang="ko-KR" altLang="en-US"/>
            </a:pPr>
            <a:r>
              <a:rPr lang="ru-RU" altLang="en-US"/>
              <a:t>Второй уровень</a:t>
            </a:r>
            <a:endParaRPr lang="ru-RU" altLang="en-US"/>
          </a:p>
          <a:p>
            <a:pPr lvl="2">
              <a:defRPr lang="ko-KR" altLang="en-US"/>
            </a:pPr>
            <a:r>
              <a:rPr lang="ru-RU" altLang="en-US"/>
              <a:t>Третий уровень</a:t>
            </a:r>
            <a:endParaRPr lang="ru-RU" altLang="en-US"/>
          </a:p>
          <a:p>
            <a:pPr lvl="3">
              <a:defRPr lang="ko-KR" altLang="en-US"/>
            </a:pPr>
            <a:r>
              <a:rPr lang="ru-RU" altLang="en-US"/>
              <a:t>Четвертый уровень</a:t>
            </a:r>
            <a:endParaRPr lang="ru-RU" altLang="en-US"/>
          </a:p>
          <a:p>
            <a:pPr lvl="4">
              <a:defRPr lang="ko-KR" altLang="en-US"/>
            </a:pPr>
            <a:r>
              <a:rPr lang="ru-RU" altLang="en-US"/>
              <a:t>Пятый уровень</a:t>
            </a:r>
            <a:endParaRPr lang="ru-RU" altLang="en-US"/>
          </a:p>
        </p:txBody>
      </p:sp>
      <p:sp>
        <p:nvSpPr>
          <p:cNvPr id="6" name=""/>
          <p:cNvSpPr>
            <a:spLocks noGrp="1"/>
          </p:cNvSpPr>
          <p:nvPr>
            <p:ph sz="quarter" idx="4"/>
          </p:nvPr>
        </p:nvSpPr>
        <p:spPr>
          <a:xfrm>
            <a:off x="6196037" y="3984220"/>
            <a:ext cx="5384799" cy="21960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 lang="ko-KR" altLang="en-US"/>
            </a:pPr>
            <a:r>
              <a:rPr lang="ru-RU" altLang="en-US"/>
              <a:t>Образец текста</a:t>
            </a:r>
            <a:endParaRPr lang="ru-RU" altLang="en-US"/>
          </a:p>
          <a:p>
            <a:pPr lvl="1">
              <a:defRPr lang="ko-KR" altLang="en-US"/>
            </a:pPr>
            <a:r>
              <a:rPr lang="ru-RU" altLang="en-US"/>
              <a:t>Второй уровень</a:t>
            </a:r>
            <a:endParaRPr lang="ru-RU" altLang="en-US"/>
          </a:p>
          <a:p>
            <a:pPr lvl="2">
              <a:defRPr lang="ko-KR" altLang="en-US"/>
            </a:pPr>
            <a:r>
              <a:rPr lang="ru-RU" altLang="en-US"/>
              <a:t>Третий уровень</a:t>
            </a:r>
            <a:endParaRPr lang="ru-RU" altLang="en-US"/>
          </a:p>
          <a:p>
            <a:pPr lvl="3">
              <a:defRPr lang="ko-KR" altLang="en-US"/>
            </a:pPr>
            <a:r>
              <a:rPr lang="ru-RU" altLang="en-US"/>
              <a:t>Четвертый уровень</a:t>
            </a:r>
            <a:endParaRPr lang="ru-RU" altLang="en-US"/>
          </a:p>
          <a:p>
            <a:pPr lvl="4">
              <a:defRPr lang="ko-KR" altLang="en-US"/>
            </a:pPr>
            <a:r>
              <a:rPr lang="ru-RU" altLang="en-US"/>
              <a:t>Пятый уровень</a:t>
            </a:r>
            <a:endParaRPr lang="ru-RU" altLang="en-US"/>
          </a:p>
        </p:txBody>
      </p:sp>
      <p:sp>
        <p:nvSpPr>
          <p:cNvPr id="7" name=""/>
          <p:cNvSpPr>
            <a:spLocks noGrp="1"/>
          </p:cNvSpPr>
          <p:nvPr>
            <p:ph type="dt" sz="half" idx="10"/>
          </p:nvPr>
        </p:nvSpPr>
        <p:spPr>
          <a:xfrm>
            <a:off x="609599" y="6356350"/>
            <a:ext cx="2844799" cy="365125"/>
          </a:xfrm>
        </p:spPr>
        <p:txBody>
          <a:bodyPr/>
          <a:lstStyle/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08-04</a:t>
            </a:fld>
            <a:endParaRPr lang="ru-RU" altLang="en-US"/>
          </a:p>
        </p:txBody>
      </p:sp>
      <p:sp>
        <p:nvSpPr>
          <p:cNvPr id="8" name=""/>
          <p:cNvSpPr>
            <a:spLocks noGrp="1"/>
          </p:cNvSpPr>
          <p:nvPr>
            <p:ph type="ftr" sz="quarter" idx="11"/>
          </p:nvPr>
        </p:nvSpPr>
        <p:spPr>
          <a:xfrm>
            <a:off x="4165599" y="6356350"/>
            <a:ext cx="3860799" cy="365125"/>
          </a:xfrm>
        </p:spPr>
        <p:txBody>
          <a:bodyPr/>
          <a:lstStyle/>
          <a:p>
            <a:pPr>
              <a:defRPr lang="ko-KR" altLang="en-US"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9" name=""/>
          <p:cNvSpPr>
            <a:spLocks noGrp="1"/>
          </p:cNvSpPr>
          <p:nvPr>
            <p:ph type="sldNum" sz="quarter" idx="12"/>
          </p:nvPr>
        </p:nvSpPr>
        <p:spPr>
          <a:xfrm>
            <a:off x="8737599" y="6356350"/>
            <a:ext cx="2844799" cy="365125"/>
          </a:xfrm>
        </p:spPr>
        <p:txBody>
          <a:bodyPr/>
          <a:lstStyle/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9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Sp="0" showMasterPhAnim="1" matchingName="Рисунок с подписью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bg1">
                  <a:lumMod val="9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8" name=""/>
          <p:cNvSpPr/>
          <p:nvPr/>
        </p:nvSpPr>
        <p:spPr>
          <a:xfrm>
            <a:off x="0" y="0"/>
            <a:ext cx="12191999" cy="47720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2" name=""/>
          <p:cNvSpPr>
            <a:spLocks noGrp="1"/>
          </p:cNvSpPr>
          <p:nvPr>
            <p:ph type="title" idx="0"/>
          </p:nvPr>
        </p:nvSpPr>
        <p:spPr>
          <a:xfrm>
            <a:off x="2389717" y="4800600"/>
            <a:ext cx="7315199" cy="566738"/>
          </a:xfrm>
        </p:spPr>
        <p:txBody>
          <a:bodyPr anchor="b"/>
          <a:lstStyle>
            <a:lvl1pPr algn="l">
              <a:defRPr sz="2000" b="0">
                <a:solidFill>
                  <a:schemeClr val="bg1"/>
                </a:solidFill>
              </a:defRPr>
            </a:lvl1pPr>
          </a:lstStyle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  <a:endParaRPr lang="ru-RU" altLang="en-US"/>
          </a:p>
        </p:txBody>
      </p:sp>
      <p:sp>
        <p:nvSpPr>
          <p:cNvPr id="3" name=""/>
          <p:cNvSpPr>
            <a:spLocks noGrp="1" noTextEdit="1"/>
          </p:cNvSpPr>
          <p:nvPr>
            <p:ph type="pic" idx="1"/>
          </p:nvPr>
        </p:nvSpPr>
        <p:spPr>
          <a:xfrm>
            <a:off x="2389717" y="612775"/>
            <a:ext cx="7315199" cy="4114800"/>
          </a:xfrm>
          <a:solidFill>
            <a:schemeClr val="bg1">
              <a:alpha val="90000"/>
            </a:schemeClr>
          </a:solidFill>
          <a:ln w="12700">
            <a:solidFill>
              <a:schemeClr val="tx1">
                <a:lumMod val="85000"/>
                <a:lumOff val="15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>
            <a:scrgbClr r="0" g="0" b="0"/>
          </a:fontRef>
        </p:style>
        <p:txBody>
          <a:bodyPr/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>
              <a:defRPr lang="ko-KR" altLang="en-US"/>
            </a:pPr>
            <a:r>
              <a:rPr lang="ru-RU" altLang="en-US"/>
              <a:t>Вставка картинки</a:t>
            </a:r>
            <a:endParaRPr lang="ru-RU" altLang="en-US"/>
          </a:p>
        </p:txBody>
      </p:sp>
      <p:sp>
        <p:nvSpPr>
          <p:cNvPr id="4" name="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199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 lang="ko-KR" altLang="en-US"/>
            </a:pPr>
            <a:r>
              <a:rPr lang="ru-RU" altLang="en-US"/>
              <a:t>Образец текста</a:t>
            </a:r>
            <a:endParaRPr lang="ru-RU" altLang="en-US"/>
          </a:p>
        </p:txBody>
      </p:sp>
      <p:sp>
        <p:nvSpPr>
          <p:cNvPr id="5" name="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08-04</a:t>
            </a:fld>
            <a:endParaRPr lang="ru-RU" altLang="en-US"/>
          </a:p>
        </p:txBody>
      </p:sp>
      <p:sp>
        <p:nvSpPr>
          <p:cNvPr id="6" name="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 lang="ko-KR" altLang="en-US"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7" name="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  <p:sp>
        <p:nvSpPr>
          <p:cNvPr id="9" name=""/>
          <p:cNvSpPr/>
          <p:nvPr/>
        </p:nvSpPr>
        <p:spPr>
          <a:xfrm>
            <a:off x="0" y="0"/>
            <a:ext cx="12191999" cy="8572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12" name=""/>
          <p:cNvSpPr/>
          <p:nvPr/>
        </p:nvSpPr>
        <p:spPr>
          <a:xfrm>
            <a:off x="1455735" y="1"/>
            <a:ext cx="2639999" cy="8572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>
              <a:defRPr lang="ko-KR" altLang="en-US"/>
            </a:pPr>
            <a:endParaRPr lang="ko-KR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Masters/_rels/slideMaster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10" Type="http://schemas.openxmlformats.org/officeDocument/2006/relationships/slideLayout" Target="../slideLayouts/slideLayout10.xml"  /><Relationship Id="rId11" Type="http://schemas.openxmlformats.org/officeDocument/2006/relationships/slideLayout" Target="../slideLayouts/slideLayout11.xml"  /><Relationship Id="rId12" Type="http://schemas.openxmlformats.org/officeDocument/2006/relationships/slideLayout" Target="../slideLayouts/slideLayout12.xml"  /><Relationship Id="rId13" Type="http://schemas.openxmlformats.org/officeDocument/2006/relationships/theme" Target="../theme/theme1.xml"  /><Relationship Id="rId2" Type="http://schemas.openxmlformats.org/officeDocument/2006/relationships/slideLayout" Target="../slideLayouts/slideLayout2.xml"  /><Relationship Id="rId3" Type="http://schemas.openxmlformats.org/officeDocument/2006/relationships/slideLayout" Target="../slideLayouts/slideLayout3.xml"  /><Relationship Id="rId4" Type="http://schemas.openxmlformats.org/officeDocument/2006/relationships/slideLayout" Target="../slideLayouts/slideLayout4.xml"  /><Relationship Id="rId5" Type="http://schemas.openxmlformats.org/officeDocument/2006/relationships/slideLayout" Target="../slideLayouts/slideLayout5.xml"  /><Relationship Id="rId6" Type="http://schemas.openxmlformats.org/officeDocument/2006/relationships/slideLayout" Target="../slideLayouts/slideLayout6.xml"  /><Relationship Id="rId7" Type="http://schemas.openxmlformats.org/officeDocument/2006/relationships/slideLayout" Target="../slideLayouts/slideLayout7.xml"  /><Relationship Id="rId8" Type="http://schemas.openxmlformats.org/officeDocument/2006/relationships/slideLayout" Target="../slideLayouts/slideLayout8.xml"  /><Relationship Id="rId9" Type="http://schemas.openxmlformats.org/officeDocument/2006/relationships/slideLayout" Target="../slideLayouts/slideLayout9.xml"  /></Relationships>
</file>

<file path=ppt/slideMasters/slideMaster1.xml><?xml version="1.0" encoding="utf-8"?>
<p:sldMaste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 name="Будуще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>
            <a:spLocks noGrp="1"/>
          </p:cNvSpPr>
          <p:nvPr>
            <p:ph type="title" idx="0"/>
          </p:nvPr>
        </p:nvSpPr>
        <p:spPr>
          <a:xfrm>
            <a:off x="609599" y="304800"/>
            <a:ext cx="10972799" cy="923925"/>
          </a:xfrm>
          <a:prstGeom prst="rect">
            <a:avLst/>
          </a:prstGeom>
        </p:spPr>
        <p:txBody>
          <a:bodyPr vert="horz" lIns="91440" tIns="45720" rIns="91440" bIns="45720" anchor="ctr"/>
          <a:lstStyle/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  <a:endParaRPr lang="ru-RU" altLang="en-US"/>
          </a:p>
        </p:txBody>
      </p:sp>
      <p:sp>
        <p:nvSpPr>
          <p:cNvPr id="3" name=""/>
          <p:cNvSpPr>
            <a:spLocks noGrp="1"/>
          </p:cNvSpPr>
          <p:nvPr>
            <p:ph type="body" idx="1"/>
          </p:nvPr>
        </p:nvSpPr>
        <p:spPr>
          <a:xfrm>
            <a:off x="609599" y="1357298"/>
            <a:ext cx="10972799" cy="4768865"/>
          </a:xfrm>
          <a:prstGeom prst="rect">
            <a:avLst/>
          </a:prstGeom>
        </p:spPr>
        <p:txBody>
          <a:bodyPr vert="horz" lIns="91440" tIns="45720" rIns="91440" bIns="45720"/>
          <a:lstStyle/>
          <a:p>
            <a:pPr lvl="0">
              <a:defRPr lang="ko-KR" altLang="en-US"/>
            </a:pPr>
            <a:r>
              <a:rPr lang="ru-RU" altLang="en-US"/>
              <a:t>Образец текста</a:t>
            </a:r>
            <a:endParaRPr lang="ru-RU" altLang="en-US"/>
          </a:p>
          <a:p>
            <a:pPr lvl="1">
              <a:defRPr lang="ko-KR" altLang="en-US"/>
            </a:pPr>
            <a:r>
              <a:rPr lang="ru-RU" altLang="en-US"/>
              <a:t>Второй уровень</a:t>
            </a:r>
            <a:endParaRPr lang="ru-RU" altLang="en-US"/>
          </a:p>
          <a:p>
            <a:pPr lvl="2">
              <a:defRPr lang="ko-KR" altLang="en-US"/>
            </a:pPr>
            <a:r>
              <a:rPr lang="ru-RU" altLang="en-US"/>
              <a:t>Третий уровень</a:t>
            </a:r>
            <a:endParaRPr lang="ru-RU" altLang="en-US"/>
          </a:p>
          <a:p>
            <a:pPr lvl="3">
              <a:defRPr lang="ko-KR" altLang="en-US"/>
            </a:pPr>
            <a:r>
              <a:rPr lang="ru-RU" altLang="en-US"/>
              <a:t>Четвертый уровень</a:t>
            </a:r>
            <a:endParaRPr lang="ru-RU" altLang="en-US"/>
          </a:p>
          <a:p>
            <a:pPr lvl="4">
              <a:defRPr lang="ko-KR" altLang="en-US"/>
            </a:pPr>
            <a:r>
              <a:rPr lang="ru-RU" altLang="en-US"/>
              <a:t>Пятый уровень</a:t>
            </a:r>
            <a:endParaRPr lang="ru-RU" altLang="en-US"/>
          </a:p>
          <a:p>
            <a:pPr lvl="8">
              <a:defRPr lang="ko-KR" altLang="en-US"/>
            </a:pPr>
            <a:endParaRPr lang="ru-RU" altLang="en-US"/>
          </a:p>
        </p:txBody>
      </p:sp>
      <p:sp>
        <p:nvSpPr>
          <p:cNvPr id="4" name=""/>
          <p:cNvSpPr>
            <a:spLocks noGrp="1"/>
          </p:cNvSpPr>
          <p:nvPr>
            <p:ph type="dt" sz="half" idx="2"/>
          </p:nvPr>
        </p:nvSpPr>
        <p:spPr>
          <a:xfrm>
            <a:off x="609599" y="6356350"/>
            <a:ext cx="2844799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l">
              <a:defRPr sz="1200">
                <a:solidFill>
                  <a:schemeClr val="bg2">
                    <a:lumMod val="50000"/>
                  </a:schemeClr>
                </a:solidFill>
                <a:latin typeface="Arial"/>
                <a:cs typeface="Arial"/>
              </a:defRPr>
            </a:lvl1pPr>
          </a:lstStyle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08-04</a:t>
            </a:fld>
            <a:endParaRPr lang="ru-RU" altLang="en-US"/>
          </a:p>
        </p:txBody>
      </p:sp>
      <p:sp>
        <p:nvSpPr>
          <p:cNvPr id="5" name=""/>
          <p:cNvSpPr>
            <a:spLocks noGrp="1"/>
          </p:cNvSpPr>
          <p:nvPr>
            <p:ph type="ftr" sz="quarter" idx="3"/>
          </p:nvPr>
        </p:nvSpPr>
        <p:spPr>
          <a:xfrm>
            <a:off x="4165599" y="6356350"/>
            <a:ext cx="3860799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ctr">
              <a:defRPr sz="1200">
                <a:solidFill>
                  <a:schemeClr val="bg2">
                    <a:lumMod val="50000"/>
                  </a:schemeClr>
                </a:solidFill>
                <a:latin typeface="함초롬돋움"/>
                <a:ea typeface="함초롬돋움"/>
              </a:defRPr>
            </a:lvl1pPr>
          </a:lstStyle>
          <a:p>
            <a:pPr>
              <a:defRPr lang="ko-KR" altLang="en-US"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6" name=""/>
          <p:cNvSpPr>
            <a:spLocks noGrp="1"/>
          </p:cNvSpPr>
          <p:nvPr>
            <p:ph type="sldNum" sz="quarter" idx="4"/>
          </p:nvPr>
        </p:nvSpPr>
        <p:spPr>
          <a:xfrm>
            <a:off x="8737599" y="6356350"/>
            <a:ext cx="2844799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r">
              <a:defRPr sz="1200">
                <a:solidFill>
                  <a:schemeClr val="bg2">
                    <a:lumMod val="50000"/>
                  </a:schemeClr>
                </a:solidFill>
                <a:latin typeface="Arial"/>
                <a:cs typeface="Arial"/>
              </a:defRPr>
            </a:lvl1pPr>
          </a:lstStyle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  <p:sp>
        <p:nvSpPr>
          <p:cNvPr id="8" name=""/>
          <p:cNvSpPr/>
          <p:nvPr/>
        </p:nvSpPr>
        <p:spPr>
          <a:xfrm>
            <a:off x="0" y="0"/>
            <a:ext cx="12191999" cy="8572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10" name=""/>
          <p:cNvSpPr/>
          <p:nvPr/>
        </p:nvSpPr>
        <p:spPr>
          <a:xfrm>
            <a:off x="1455735" y="1"/>
            <a:ext cx="2639999" cy="8572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>
              <a:defRPr lang="ko-KR" altLang="en-US"/>
            </a:pPr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  <p:sldLayoutId id="2147483750" r:id="rId12"/>
  </p:sldLayoutIdLst>
  <p:transition xmlns:mc="http://schemas.openxmlformats.org/markup-compatibility/2006" xmlns:hp="http://schemas.haansoft.com/office/presentation/8.0" mc:Ignorable="hp" hp:hslDur="500"/>
  <p:hf sldNum="0" hdr="0" ftr="0" dt="0"/>
  <p:txStyles>
    <p:titleStyle>
      <a:lvl1pPr algn="l" defTabSz="914400" rtl="0" eaLnBrk="1" latinLnBrk="1" hangingPunct="1">
        <a:spcBef>
          <a:spcPct val="0"/>
        </a:spcBef>
        <a:buNone/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1463" indent="-271463" algn="l" defTabSz="914400" rtl="0" eaLnBrk="1" latinLnBrk="1" hangingPunct="1">
        <a:spcBef>
          <a:spcPct val="20000"/>
        </a:spcBef>
        <a:buClr>
          <a:schemeClr val="tx2"/>
        </a:buClr>
        <a:buFont typeface="Arial"/>
        <a:buChar char="›"/>
        <a:defRPr sz="28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533400" indent="-261938" algn="l" defTabSz="914400" rtl="0" eaLnBrk="1" latinLnBrk="1" hangingPunct="1">
        <a:spcBef>
          <a:spcPct val="20000"/>
        </a:spcBef>
        <a:buClr>
          <a:schemeClr val="tx2"/>
        </a:buClr>
        <a:buFont typeface="Arial"/>
        <a:buChar char="›"/>
        <a:defRPr sz="24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804863" indent="-271463" algn="l" defTabSz="914400" rtl="0" eaLnBrk="1" latinLnBrk="1" hangingPunct="1">
        <a:spcBef>
          <a:spcPct val="20000"/>
        </a:spcBef>
        <a:buClr>
          <a:schemeClr val="tx2"/>
        </a:buClr>
        <a:buFont typeface="Wingdings"/>
        <a:buChar char="§"/>
        <a:defRPr sz="20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77913" indent="-273050" algn="l" defTabSz="914400" rtl="0" eaLnBrk="1" latinLnBrk="1" hangingPunct="1">
        <a:spcBef>
          <a:spcPct val="20000"/>
        </a:spcBef>
        <a:buClr>
          <a:schemeClr val="tx2"/>
        </a:buClr>
        <a:buFont typeface="Arial"/>
        <a:buChar char="–"/>
        <a:defRPr sz="18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49375" indent="-271463" algn="l" defTabSz="914400" rtl="0" eaLnBrk="1" latinLnBrk="1" hangingPunct="1">
        <a:spcBef>
          <a:spcPct val="20000"/>
        </a:spcBef>
        <a:buClr>
          <a:schemeClr val="tx2"/>
        </a:buClr>
        <a:buFont typeface="Arial"/>
        <a:buChar char="»"/>
        <a:defRPr sz="18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11313" indent="-261938" algn="l" defTabSz="914400" rtl="0" eaLnBrk="1" latinLnBrk="1" hangingPunct="1">
        <a:spcBef>
          <a:spcPct val="20000"/>
        </a:spcBef>
        <a:buClr>
          <a:schemeClr val="tx2"/>
        </a:buClr>
        <a:buFont typeface="Arial"/>
        <a:buChar char="»"/>
        <a:defRPr sz="18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882775" indent="-271463" algn="l" defTabSz="914400" rtl="0" eaLnBrk="1" latinLnBrk="1" hangingPunct="1">
        <a:spcBef>
          <a:spcPct val="20000"/>
        </a:spcBef>
        <a:buClr>
          <a:schemeClr val="tx2"/>
        </a:buClr>
        <a:buFont typeface="Arial"/>
        <a:buChar char="»"/>
        <a:defRPr sz="18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155825" indent="-273050" algn="l" defTabSz="914400" rtl="0" eaLnBrk="1" latinLnBrk="1" hangingPunct="1">
        <a:spcBef>
          <a:spcPct val="20000"/>
        </a:spcBef>
        <a:buClr>
          <a:schemeClr val="tx2"/>
        </a:buClr>
        <a:buFont typeface="Arial"/>
        <a:buChar char="»"/>
        <a:defRPr sz="18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416175" indent="-260350" algn="l" defTabSz="914400" rtl="0" eaLnBrk="1" latinLnBrk="1" hangingPunct="1">
        <a:spcBef>
          <a:spcPct val="20000"/>
        </a:spcBef>
        <a:buClr>
          <a:schemeClr val="tx2"/>
        </a:buClr>
        <a:buFont typeface="Arial"/>
        <a:buChar char="»"/>
        <a:defRPr sz="18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/Relationships>
</file>

<file path=ppt/slides/_rels/slide10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6.png"  /></Relationships>
</file>

<file path=ppt/slides/_rels/slide1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7.jpeg"  /></Relationships>
</file>

<file path=ppt/slides/_rels/slide12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/Relationships>
</file>

<file path=ppt/slides/_rels/slide13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/Relationships>
</file>

<file path=ppt/slides/_rels/slide14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/Relationships>
</file>

<file path=ppt/slides/_rels/slide2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/Relationships>
</file>

<file path=ppt/slides/_rels/slide3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/Relationships>
</file>

<file path=ppt/slides/_rels/slide4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/Relationships>
</file>

<file path=ppt/slides/_rels/slide5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1.png"  /></Relationships>
</file>

<file path=ppt/slides/_rels/slide6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2.png"  /></Relationships>
</file>

<file path=ppt/slides/_rels/slide7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3.png"  /></Relationships>
</file>

<file path=ppt/slides/_rels/slide8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4.png"  /></Relationships>
</file>

<file path=ppt/slides/_rels/slide9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5.jpeg"  /></Relationships>
</file>

<file path=ppt/slides/slide1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"/>
          <p:cNvSpPr/>
          <p:nvPr/>
        </p:nvSpPr>
        <p:spPr>
          <a:xfrm>
            <a:off x="2075877" y="2760726"/>
            <a:ext cx="7836599" cy="311429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xmlns:mc="http://schemas.openxmlformats.org/markup-compatibility/2006" xmlns:hp="http://schemas.haansoft.com/office/presentation/8.0" lang="ru-RU" altLang="en-US" sz="2400" b="0" i="0" strike="noStrike" mc:Ignorable="hp" hp:hslEmbossed="0">
                <a:solidFill>
                  <a:srgbClr val="000000"/>
                </a:solidFill>
                <a:latin typeface="Verdana"/>
                <a:ea typeface="Times New Roman"/>
              </a:rPr>
              <a:t>«Современный урок (мероприятие, занятие)</a:t>
            </a:r>
            <a:endParaRPr xmlns:mc="http://schemas.openxmlformats.org/markup-compatibility/2006" xmlns:hp="http://schemas.haansoft.com/office/presentation/8.0" lang="ru-RU" altLang="en-US" sz="2400" b="0" i="0" strike="noStrike" mc:Ignorable="hp" hp:hslEmbossed="0">
              <a:solidFill>
                <a:srgbClr val="000000"/>
              </a:solidFill>
              <a:latin typeface="Verdana"/>
              <a:ea typeface="Times New Roman"/>
            </a:endParaRPr>
          </a:p>
          <a:p>
            <a:pPr algn="ctr">
              <a:defRPr/>
            </a:pPr>
            <a:r>
              <a:rPr xmlns:mc="http://schemas.openxmlformats.org/markup-compatibility/2006" xmlns:hp="http://schemas.haansoft.com/office/presentation/8.0" lang="ru-RU" altLang="en-US" sz="2400" b="0" i="0" strike="noStrike" mc:Ignorable="hp" hp:hslEmbossed="0">
                <a:solidFill>
                  <a:srgbClr val="000000"/>
                </a:solidFill>
                <a:latin typeface="Verdana"/>
                <a:ea typeface="Times New Roman"/>
              </a:rPr>
              <a:t> с поддержкой ИКТ».</a:t>
            </a:r>
            <a:endParaRPr xmlns:mc="http://schemas.openxmlformats.org/markup-compatibility/2006" xmlns:hp="http://schemas.haansoft.com/office/presentation/8.0" lang="ru-RU" altLang="en-US" sz="2400" b="0" i="0" strike="noStrike" mc:Ignorable="hp" hp:hslEmbossed="0">
              <a:solidFill>
                <a:srgbClr val="000000"/>
              </a:solidFill>
              <a:latin typeface="Verdana"/>
              <a:ea typeface="Times New Roman"/>
            </a:endParaRPr>
          </a:p>
          <a:p>
            <a:pPr marL="0" algn="ctr" defTabSz="914400" rtl="0" eaLnBrk="1" latinLnBrk="1" hangingPunct="1">
              <a:lnSpc>
                <a:spcPct val="107000"/>
              </a:lnSpc>
              <a:defRPr/>
            </a:pPr>
            <a:r>
              <a:rPr xmlns:mc="http://schemas.openxmlformats.org/markup-compatibility/2006" xmlns:hp="http://schemas.haansoft.com/office/presentation/8.0" kumimoji="0" lang="ru-RU" altLang="en-US" sz="2400" b="0" i="0" u="none" strike="noStrike" kern="1200" cap="none" normalizeH="0" baseline="0" mc:Ignorable="hp" hp:hslEmbossed="0">
                <a:solidFill>
                  <a:srgbClr val="000000"/>
                </a:solidFill>
                <a:latin typeface="Verdana"/>
                <a:ea typeface="Times New Roman"/>
              </a:rPr>
              <a:t>Автор</a:t>
            </a:r>
            <a:r>
              <a:rPr xmlns:mc="http://schemas.openxmlformats.org/markup-compatibility/2006" xmlns:hp="http://schemas.haansoft.com/office/presentation/8.0" kumimoji="0" lang="en-US" altLang="ru-RU" sz="2400" b="0" i="0" u="none" strike="noStrike" kern="1200" cap="none" normalizeH="0" baseline="0" mc:Ignorable="hp" hp:hslEmbossed="0">
                <a:solidFill>
                  <a:srgbClr val="000000"/>
                </a:solidFill>
                <a:latin typeface="Verdana"/>
                <a:ea typeface="Times New Roman"/>
              </a:rPr>
              <a:t>:</a:t>
            </a:r>
            <a:r>
              <a:rPr xmlns:mc="http://schemas.openxmlformats.org/markup-compatibility/2006" xmlns:hp="http://schemas.haansoft.com/office/presentation/8.0" kumimoji="0" lang="ru-RU" altLang="en-US" sz="2400" b="0" i="0" u="none" strike="noStrike" kern="1200" cap="none" normalizeH="0" baseline="0" mc:Ignorable="hp" hp:hslEmbossed="0">
                <a:solidFill>
                  <a:srgbClr val="000000"/>
                </a:solidFill>
                <a:latin typeface="Verdana"/>
                <a:ea typeface="Times New Roman"/>
              </a:rPr>
              <a:t> Л</a:t>
            </a:r>
            <a:r>
              <a:rPr xmlns:mc="http://schemas.openxmlformats.org/markup-compatibility/2006" xmlns:hp="http://schemas.haansoft.com/office/presentation/8.0" kumimoji="0" sz="2400" b="0" i="0" u="none" strike="noStrike" kern="1200" cap="none" normalizeH="0" baseline="0" mc:Ignorable="hp" hp:hslEmbossed="0">
                <a:solidFill>
                  <a:srgbClr val="000000"/>
                </a:solidFill>
                <a:latin typeface="Verdana"/>
                <a:ea typeface="Times New Roman"/>
              </a:rPr>
              <a:t>юева Марита Мухамедовна</a:t>
            </a:r>
            <a:r>
              <a:rPr xmlns:mc="http://schemas.openxmlformats.org/markup-compatibility/2006" xmlns:hp="http://schemas.haansoft.com/office/presentation/8.0" kumimoji="0" lang="en-US" altLang="ru-RU" sz="2400" b="0" i="0" u="none" strike="noStrike" kern="1200" cap="none" normalizeH="0" baseline="0" mc:Ignorable="hp" hp:hslEmbossed="0">
                <a:solidFill>
                  <a:srgbClr val="000000"/>
                </a:solidFill>
                <a:latin typeface="Verdana"/>
                <a:ea typeface="Times New Roman"/>
              </a:rPr>
              <a:t>,</a:t>
            </a:r>
            <a:endParaRPr xmlns:mc="http://schemas.openxmlformats.org/markup-compatibility/2006" xmlns:hp="http://schemas.haansoft.com/office/presentation/8.0" kumimoji="0" lang="en-US" altLang="ru-RU" sz="2400" b="0" i="0" u="none" strike="noStrike" kern="1200" cap="none" normalizeH="0" baseline="0" mc:Ignorable="hp" hp:hslEmbossed="0">
              <a:solidFill>
                <a:srgbClr val="000000"/>
              </a:solidFill>
              <a:latin typeface="Verdana"/>
              <a:ea typeface="Times New Roman"/>
            </a:endParaRPr>
          </a:p>
          <a:p>
            <a:pPr marL="0" algn="ctr" defTabSz="914400" rtl="0" eaLnBrk="1" latinLnBrk="1" hangingPunct="1">
              <a:lnSpc>
                <a:spcPct val="107000"/>
              </a:lnSpc>
              <a:defRPr/>
            </a:pPr>
            <a:r>
              <a:rPr xmlns:mc="http://schemas.openxmlformats.org/markup-compatibility/2006" xmlns:hp="http://schemas.haansoft.com/office/presentation/8.0" lang="ru-RU" altLang="en-US" sz="2400" b="0" i="0" strike="noStrike" mc:Ignorable="hp" hp:hslEmbossed="0">
                <a:solidFill>
                  <a:srgbClr val="000000"/>
                </a:solidFill>
                <a:latin typeface="Verdana"/>
                <a:ea typeface="Times New Roman"/>
              </a:rPr>
              <a:t>учитель начальных классов</a:t>
            </a:r>
            <a:endParaRPr xmlns:mc="http://schemas.openxmlformats.org/markup-compatibility/2006" xmlns:hp="http://schemas.haansoft.com/office/presentation/8.0" lang="ru-RU" altLang="en-US" sz="2400" b="0" i="0" strike="noStrike" mc:Ignorable="hp" hp:hslEmbossed="0">
              <a:solidFill>
                <a:srgbClr val="000000"/>
              </a:solidFill>
              <a:latin typeface="Verdana"/>
              <a:ea typeface="Times New Roman"/>
            </a:endParaRPr>
          </a:p>
          <a:p>
            <a:pPr algn="ctr">
              <a:defRPr/>
            </a:pPr>
            <a:r>
              <a:rPr xmlns:mc="http://schemas.openxmlformats.org/markup-compatibility/2006" xmlns:hp="http://schemas.haansoft.com/office/presentation/8.0" sz="2400" b="0" i="0" strike="noStrike" mc:Ignorable="hp" hp:hslEmbossed="0">
                <a:solidFill>
                  <a:srgbClr val="000000"/>
                </a:solidFill>
                <a:latin typeface="Verdana"/>
                <a:ea typeface="Times New Roman"/>
              </a:rPr>
              <a:t>М</a:t>
            </a:r>
            <a:r>
              <a:rPr xmlns:mc="http://schemas.openxmlformats.org/markup-compatibility/2006" xmlns:hp="http://schemas.haansoft.com/office/presentation/8.0" lang="ru-RU" altLang="en-US" sz="2400" b="0" i="0" strike="noStrike" mc:Ignorable="hp" hp:hslEmbossed="0">
                <a:solidFill>
                  <a:srgbClr val="000000"/>
                </a:solidFill>
                <a:latin typeface="Verdana"/>
                <a:ea typeface="Times New Roman"/>
              </a:rPr>
              <a:t>КОУ</a:t>
            </a:r>
            <a:r>
              <a:rPr xmlns:mc="http://schemas.openxmlformats.org/markup-compatibility/2006" xmlns:hp="http://schemas.haansoft.com/office/presentation/8.0" sz="2400" b="0" i="0" strike="noStrike" mc:Ignorable="hp" hp:hslEmbossed="0">
                <a:solidFill>
                  <a:srgbClr val="000000"/>
                </a:solidFill>
                <a:latin typeface="Verdana"/>
                <a:ea typeface="Times New Roman"/>
              </a:rPr>
              <a:t>“С</a:t>
            </a:r>
            <a:r>
              <a:rPr xmlns:mc="http://schemas.openxmlformats.org/markup-compatibility/2006" xmlns:hp="http://schemas.haansoft.com/office/presentation/8.0" lang="ru-RU" altLang="en-US" sz="2400" b="0" i="0" strike="noStrike" mc:Ignorable="hp" hp:hslEmbossed="0">
                <a:solidFill>
                  <a:srgbClr val="000000"/>
                </a:solidFill>
                <a:latin typeface="Verdana"/>
                <a:ea typeface="Times New Roman"/>
              </a:rPr>
              <a:t>ОШ </a:t>
            </a:r>
            <a:r>
              <a:rPr xmlns:mc="http://schemas.openxmlformats.org/markup-compatibility/2006" xmlns:hp="http://schemas.haansoft.com/office/presentation/8.0" sz="2400" b="0" i="0" strike="noStrike" mc:Ignorable="hp" hp:hslEmbossed="0">
                <a:solidFill>
                  <a:srgbClr val="000000"/>
                </a:solidFill>
                <a:latin typeface="Verdana"/>
              </a:rPr>
              <a:t>№</a:t>
            </a:r>
            <a:r>
              <a:rPr xmlns:mc="http://schemas.openxmlformats.org/markup-compatibility/2006" xmlns:hp="http://schemas.haansoft.com/office/presentation/8.0" sz="2400" b="0" i="0" strike="noStrike" mc:Ignorable="hp" hp:hslEmbossed="0">
                <a:solidFill>
                  <a:srgbClr val="000000"/>
                </a:solidFill>
                <a:latin typeface="Verdana"/>
                <a:ea typeface="Times New Roman"/>
              </a:rPr>
              <a:t> 2 с. Карагач”</a:t>
            </a:r>
            <a:r>
              <a:rPr xmlns:mc="http://schemas.openxmlformats.org/markup-compatibility/2006" xmlns:hp="http://schemas.haansoft.com/office/presentation/8.0" sz="2400" b="0" i="0" strike="noStrike" mc:Ignorable="hp" hp:hslEmbossed="0">
                <a:solidFill>
                  <a:srgbClr val="000000"/>
                </a:solidFill>
                <a:latin typeface="Verdana"/>
                <a:ea typeface="Malgun Gothic"/>
              </a:rPr>
              <a:t> </a:t>
            </a:r>
            <a:endParaRPr xmlns:mc="http://schemas.openxmlformats.org/markup-compatibility/2006" xmlns:hp="http://schemas.haansoft.com/office/presentation/8.0" sz="2400" b="0" i="0" strike="noStrike" mc:Ignorable="hp" hp:hslEmbossed="0">
              <a:solidFill>
                <a:srgbClr val="000000"/>
              </a:solidFill>
              <a:latin typeface="Verdana"/>
              <a:ea typeface="Malgun Gothic"/>
            </a:endParaRPr>
          </a:p>
          <a:p>
            <a:pPr algn="ctr">
              <a:defRPr/>
            </a:pPr>
            <a:r>
              <a:rPr xmlns:mc="http://schemas.openxmlformats.org/markup-compatibility/2006" xmlns:hp="http://schemas.haansoft.com/office/presentation/8.0" sz="2400" b="0" i="0" strike="noStrike" mc:Ignorable="hp" hp:hslEmbossed="0">
                <a:solidFill>
                  <a:srgbClr val="000000"/>
                </a:solidFill>
                <a:latin typeface="Verdana"/>
                <a:ea typeface="Times New Roman"/>
              </a:rPr>
              <a:t>Прохладненского муниципального района КБР.</a:t>
            </a:r>
            <a:r>
              <a:rPr xmlns:mc="http://schemas.openxmlformats.org/markup-compatibility/2006" xmlns:hp="http://schemas.haansoft.com/office/presentation/8.0" sz="2400" b="0" i="0" strike="noStrike" mc:Ignorable="hp" hp:hslEmbossed="0">
                <a:solidFill>
                  <a:srgbClr val="000000"/>
                </a:solidFill>
                <a:latin typeface="Verdana"/>
                <a:ea typeface="Malgun Gothic"/>
              </a:rPr>
              <a:t> </a:t>
            </a:r>
            <a:endParaRPr xmlns:mc="http://schemas.openxmlformats.org/markup-compatibility/2006" xmlns:hp="http://schemas.haansoft.com/office/presentation/8.0" sz="2400" b="0" i="0" strike="noStrike" mc:Ignorable="hp" hp:hslEmbossed="0">
              <a:solidFill>
                <a:srgbClr val="000000"/>
              </a:solidFill>
              <a:latin typeface="Verdana"/>
              <a:ea typeface="Malgun Gothic"/>
            </a:endParaRPr>
          </a:p>
          <a:p>
            <a:pPr algn="ctr">
              <a:lnSpc>
                <a:spcPct val="107000"/>
              </a:lnSpc>
              <a:defRPr/>
            </a:pPr>
            <a:endParaRPr xmlns:mc="http://schemas.openxmlformats.org/markup-compatibility/2006" xmlns:hp="http://schemas.haansoft.com/office/presentation/8.0" lang="ru-RU" altLang="en-US" sz="2400" b="0" i="0" strike="noStrike" mc:Ignorable="hp" hp:hslEmbossed="0">
              <a:solidFill>
                <a:srgbClr val="000000"/>
              </a:solidFill>
              <a:latin typeface="Verdana"/>
            </a:endParaRPr>
          </a:p>
          <a:p>
            <a:pPr algn="ctr">
              <a:lnSpc>
                <a:spcPct val="107000"/>
              </a:lnSpc>
              <a:defRPr/>
            </a:pPr>
            <a:r>
              <a:rPr xmlns:mc="http://schemas.openxmlformats.org/markup-compatibility/2006" xmlns:hp="http://schemas.haansoft.com/office/presentation/8.0" sz="2400" b="0" i="0" strike="noStrike" mc:Ignorable="hp" hp:hslEmbossed="0">
                <a:solidFill>
                  <a:srgbClr val="000000"/>
                </a:solidFill>
                <a:latin typeface="Verdana"/>
                <a:ea typeface="Malgun Gothic"/>
              </a:rPr>
              <a:t> </a:t>
            </a:r>
            <a:endParaRPr xmlns:mc="http://schemas.openxmlformats.org/markup-compatibility/2006" xmlns:hp="http://schemas.haansoft.com/office/presentation/8.0" sz="2400" b="0" i="0" strike="noStrike" mc:Ignorable="hp" hp:hslEmbossed="0">
              <a:solidFill>
                <a:srgbClr val="000000"/>
              </a:solidFill>
              <a:latin typeface="Verdana"/>
              <a:ea typeface="Malgun Gothic"/>
            </a:endParaRPr>
          </a:p>
        </p:txBody>
      </p:sp>
      <p:sp>
        <p:nvSpPr>
          <p:cNvPr id="5" name=""/>
          <p:cNvSpPr/>
          <p:nvPr/>
        </p:nvSpPr>
        <p:spPr>
          <a:xfrm>
            <a:off x="4367784" y="5875020"/>
            <a:ext cx="2808352" cy="47625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defRPr/>
            </a:pPr>
            <a:r>
              <a:rPr xmlns:mc="http://schemas.openxmlformats.org/markup-compatibility/2006" xmlns:hp="http://schemas.haansoft.com/office/presentation/8.0" lang="en-US" altLang="ru-RU" sz="2400" b="0" i="0" strike="noStrike" mc:Ignorable="hp" hp:hslEmbossed="0">
                <a:solidFill>
                  <a:srgbClr val="000000">
                    <a:alpha val="100000"/>
                  </a:srgbClr>
                </a:solidFill>
                <a:latin typeface="Verdana"/>
                <a:ea typeface="Times New Roman"/>
              </a:rPr>
              <a:t>2021</a:t>
            </a:r>
            <a:r>
              <a:rPr xmlns:mc="http://schemas.openxmlformats.org/markup-compatibility/2006" xmlns:hp="http://schemas.haansoft.com/office/presentation/8.0" lang="ru-RU" altLang="en-US" sz="2400" b="0" i="0" strike="noStrike" mc:Ignorable="hp" hp:hslEmbossed="0">
                <a:solidFill>
                  <a:srgbClr val="000000">
                    <a:alpha val="100000"/>
                  </a:srgbClr>
                </a:solidFill>
                <a:latin typeface="Verdana"/>
                <a:ea typeface="Times New Roman"/>
              </a:rPr>
              <a:t>год</a:t>
            </a:r>
            <a:r>
              <a:rPr xmlns:mc="http://schemas.openxmlformats.org/markup-compatibility/2006" xmlns:hp="http://schemas.haansoft.com/office/presentation/8.0" lang="en-US" altLang="ru-RU" sz="2400" b="0" i="0" strike="noStrike" mc:Ignorable="hp" hp:hslEmbossed="0">
                <a:solidFill>
                  <a:srgbClr val="000000">
                    <a:alpha val="100000"/>
                  </a:srgbClr>
                </a:solidFill>
                <a:latin typeface="Verdana"/>
                <a:ea typeface="Times New Roman"/>
              </a:rPr>
              <a:t>.</a:t>
            </a:r>
            <a:endParaRPr xmlns:mc="http://schemas.openxmlformats.org/markup-compatibility/2006" xmlns:hp="http://schemas.haansoft.com/office/presentation/8.0" lang="en-US" altLang="ru-RU" sz="2400" b="0" i="0" strike="noStrike" mc:Ignorable="hp" hp:hslEmbossed="0">
              <a:solidFill>
                <a:srgbClr val="000000">
                  <a:alpha val="100000"/>
                </a:srgbClr>
              </a:solidFill>
              <a:latin typeface="Verdana"/>
              <a:ea typeface="Times New Roman"/>
            </a:endParaRPr>
          </a:p>
        </p:txBody>
      </p:sp>
      <p:sp>
        <p:nvSpPr>
          <p:cNvPr id="6" name=""/>
          <p:cNvSpPr/>
          <p:nvPr/>
        </p:nvSpPr>
        <p:spPr>
          <a:xfrm>
            <a:off x="1811463" y="1412748"/>
            <a:ext cx="8569073" cy="7379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defRPr/>
            </a:pPr>
            <a:r>
              <a:rPr xmlns:mc="http://schemas.openxmlformats.org/markup-compatibility/2006" xmlns:hp="http://schemas.haansoft.com/office/presentation/8.0" sz="4000" b="0" i="0" strike="noStrike" mc:Ignorable="hp" hp:hslEmbossed="0">
                <a:solidFill>
                  <a:srgbClr val="000000">
                    <a:alpha val="100000"/>
                  </a:srgbClr>
                </a:solidFill>
                <a:latin typeface="Verdana"/>
                <a:ea typeface="Tahoma"/>
                <a:cs typeface="Tahoma"/>
              </a:rPr>
              <a:t>Водные богатства нашего края</a:t>
            </a:r>
            <a:r>
              <a:rPr xmlns:mc="http://schemas.openxmlformats.org/markup-compatibility/2006" xmlns:hp="http://schemas.haansoft.com/office/presentation/8.0" lang="en-US" altLang="ru-RU" sz="4000" b="0" i="0" strike="noStrike" mc:Ignorable="hp" hp:hslEmbossed="0">
                <a:solidFill>
                  <a:srgbClr val="000000">
                    <a:alpha val="100000"/>
                  </a:srgbClr>
                </a:solidFill>
                <a:latin typeface="Verdana"/>
                <a:ea typeface="Tahoma"/>
                <a:cs typeface="Tahoma"/>
              </a:rPr>
              <a:t>.</a:t>
            </a:r>
            <a:endParaRPr xmlns:mc="http://schemas.openxmlformats.org/markup-compatibility/2006" xmlns:hp="http://schemas.haansoft.com/office/presentation/8.0" lang="en-US" altLang="ru-RU" sz="4000" b="0" i="0" strike="noStrike" mc:Ignorable="hp" hp:hslEmbossed="0">
              <a:solidFill>
                <a:srgbClr val="000000">
                  <a:alpha val="100000"/>
                </a:srgbClr>
              </a:solidFill>
              <a:latin typeface="Verdana"/>
              <a:ea typeface="Tahoma"/>
              <a:cs typeface="Tahom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0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/>
          <p:cNvPicPr>
            <a:picLocks noChangeAspect="1"/>
          </p:cNvPicPr>
          <p:nvPr/>
        </p:nvPicPr>
        <p:blipFill rotWithShape="1">
          <a:blip r:embed="rId2"/>
          <a:srcRect l="8070" r="9250"/>
          <a:stretch>
            <a:fillRect/>
          </a:stretch>
        </p:blipFill>
        <p:spPr>
          <a:xfrm>
            <a:off x="1911477" y="1268730"/>
            <a:ext cx="8369046" cy="5301234"/>
          </a:xfrm>
          <a:prstGeom prst="rect">
            <a:avLst/>
          </a:prstGeom>
        </p:spPr>
      </p:pic>
      <p:sp>
        <p:nvSpPr>
          <p:cNvPr id="3" name=""/>
          <p:cNvSpPr/>
          <p:nvPr/>
        </p:nvSpPr>
        <p:spPr>
          <a:xfrm>
            <a:off x="2711576" y="188594"/>
            <a:ext cx="7128892" cy="69532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l">
              <a:defRPr/>
            </a:pPr>
            <a:r>
              <a:rPr xmlns:mc="http://schemas.openxmlformats.org/markup-compatibility/2006" xmlns:hp="http://schemas.haansoft.com/office/presentation/8.0" lang="ru-RU" altLang="en-US" sz="4000" b="0" i="0" strike="noStrike" mc:Ignorable="hp" hp:hslEmbossed="0">
                <a:solidFill>
                  <a:srgbClr val="000000"/>
                </a:solidFill>
                <a:latin typeface="Verdana"/>
                <a:ea typeface="Times New Roman"/>
              </a:rPr>
              <a:t> Малка спускается с гор</a:t>
            </a:r>
            <a:r>
              <a:rPr xmlns:mc="http://schemas.openxmlformats.org/markup-compatibility/2006" xmlns:hp="http://schemas.haansoft.com/office/presentation/8.0" lang="en-US" altLang="ru-RU" sz="4000" b="0" i="0" strike="noStrike" mc:Ignorable="hp" hp:hslEmbossed="0">
                <a:solidFill>
                  <a:srgbClr val="000000"/>
                </a:solidFill>
                <a:latin typeface="Verdana"/>
                <a:ea typeface="Times New Roman"/>
              </a:rPr>
              <a:t>.</a:t>
            </a:r>
            <a:endParaRPr xmlns:mc="http://schemas.openxmlformats.org/markup-compatibility/2006" xmlns:hp="http://schemas.haansoft.com/office/presentation/8.0" lang="en-US" altLang="ru-RU" sz="4000" b="0" i="0" strike="noStrike" mc:Ignorable="hp" hp:hslEmbossed="0">
              <a:solidFill>
                <a:srgbClr val="000000"/>
              </a:solidFill>
              <a:latin typeface="Verdan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" descr="C:\Users\жанна\Desktop\фотоос\разное\Фото0437.jpg"/>
          <p:cNvPicPr/>
          <p:nvPr/>
        </p:nvPicPr>
        <p:blipFill rotWithShape="1">
          <a:blip r:embed="rId2">
            <a:lum/>
          </a:blip>
          <a:srcRect b="15150"/>
          <a:stretch>
            <a:fillRect/>
          </a:stretch>
        </p:blipFill>
        <p:spPr>
          <a:xfrm>
            <a:off x="2351532" y="1584198"/>
            <a:ext cx="6888099" cy="4437126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</a:ln>
        </p:spPr>
      </p:pic>
      <p:sp>
        <p:nvSpPr>
          <p:cNvPr id="5" name=""/>
          <p:cNvSpPr/>
          <p:nvPr/>
        </p:nvSpPr>
        <p:spPr>
          <a:xfrm>
            <a:off x="3575685" y="476631"/>
            <a:ext cx="5040630" cy="64389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l">
              <a:defRPr/>
            </a:pPr>
            <a:r>
              <a:rPr xmlns:mc="http://schemas.openxmlformats.org/markup-compatibility/2006" xmlns:hp="http://schemas.haansoft.com/office/presentation/8.0" lang="ru-RU" altLang="en-US" sz="3600" b="0" i="0" strike="noStrike" mc:Ignorable="hp" hp:hslEmbossed="0">
                <a:solidFill>
                  <a:srgbClr val="000000"/>
                </a:solidFill>
                <a:latin typeface="Verdana"/>
                <a:ea typeface="Times New Roman"/>
              </a:rPr>
              <a:t> Малка в Карагаче</a:t>
            </a:r>
            <a:r>
              <a:rPr xmlns:mc="http://schemas.openxmlformats.org/markup-compatibility/2006" xmlns:hp="http://schemas.haansoft.com/office/presentation/8.0" lang="en-US" altLang="ru-RU" sz="3600" b="0" i="0" strike="noStrike" mc:Ignorable="hp" hp:hslEmbossed="0">
                <a:solidFill>
                  <a:srgbClr val="000000"/>
                </a:solidFill>
                <a:latin typeface="Verdana"/>
                <a:ea typeface="Times New Roman"/>
              </a:rPr>
              <a:t>.</a:t>
            </a:r>
            <a:endParaRPr xmlns:mc="http://schemas.openxmlformats.org/markup-compatibility/2006" xmlns:hp="http://schemas.haansoft.com/office/presentation/8.0" lang="en-US" altLang="ru-RU" sz="3600" b="0" i="0" strike="noStrike" mc:Ignorable="hp" hp:hslEmbossed="0">
              <a:solidFill>
                <a:srgbClr val="000000"/>
              </a:solidFill>
              <a:latin typeface="Verdan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"/>
          <p:cNvSpPr/>
          <p:nvPr/>
        </p:nvSpPr>
        <p:spPr>
          <a:xfrm>
            <a:off x="767334" y="2786633"/>
            <a:ext cx="10801350" cy="69761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p>
            <a:pPr algn="ctr">
              <a:defRPr/>
            </a:pPr>
            <a:r>
              <a:rPr xmlns:mc="http://schemas.openxmlformats.org/markup-compatibility/2006" xmlns:hp="http://schemas.haansoft.com/office/presentation/8.0" sz="4000" b="0" i="0" strike="noStrike" mc:Ignorable="hp" hp:hslEmbossed="0">
                <a:solidFill>
                  <a:srgbClr val="000000">
                    <a:alpha val="100000"/>
                  </a:srgbClr>
                </a:solidFill>
                <a:latin typeface="Verdana"/>
                <a:ea typeface="Times New Roman"/>
              </a:rPr>
              <a:t>Ответы: 1+, 2-, 3+,4+, 5-, 6+, 7+</a:t>
            </a:r>
            <a:r>
              <a:rPr xmlns:mc="http://schemas.openxmlformats.org/markup-compatibility/2006" xmlns:hp="http://schemas.haansoft.com/office/presentation/8.0" lang="en-US" altLang="ru-RU" sz="4000" b="0" i="0" strike="noStrike" mc:Ignorable="hp" hp:hslEmbossed="0">
                <a:solidFill>
                  <a:srgbClr val="000000">
                    <a:alpha val="100000"/>
                  </a:srgbClr>
                </a:solidFill>
                <a:latin typeface="Verdana"/>
                <a:ea typeface="Times New Roman"/>
              </a:rPr>
              <a:t>,</a:t>
            </a:r>
            <a:r>
              <a:rPr xmlns:mc="http://schemas.openxmlformats.org/markup-compatibility/2006" xmlns:hp="http://schemas.haansoft.com/office/presentation/8.0" lang="ru-RU" altLang="en-US" sz="4000" b="0" i="0" strike="noStrike" mc:Ignorable="hp" hp:hslEmbossed="0">
                <a:solidFill>
                  <a:srgbClr val="000000">
                    <a:alpha val="100000"/>
                  </a:srgbClr>
                </a:solidFill>
                <a:latin typeface="Verdana"/>
                <a:ea typeface="Times New Roman"/>
              </a:rPr>
              <a:t> </a:t>
            </a:r>
            <a:r>
              <a:rPr xmlns:mc="http://schemas.openxmlformats.org/markup-compatibility/2006" xmlns:hp="http://schemas.haansoft.com/office/presentation/8.0" lang="en-US" altLang="ru-RU" sz="4000" b="0" i="0" strike="noStrike" mc:Ignorable="hp" hp:hslEmbossed="0">
                <a:solidFill>
                  <a:srgbClr val="000000">
                    <a:alpha val="100000"/>
                  </a:srgbClr>
                </a:solidFill>
                <a:latin typeface="Verdana"/>
                <a:ea typeface="Times New Roman"/>
              </a:rPr>
              <a:t>8-.</a:t>
            </a:r>
            <a:endParaRPr xmlns:mc="http://schemas.openxmlformats.org/markup-compatibility/2006" xmlns:hp="http://schemas.haansoft.com/office/presentation/8.0" lang="en-US" altLang="ru-RU" sz="4000" b="0" i="0" strike="noStrike" mc:Ignorable="hp" hp:hslEmbossed="0">
              <a:solidFill>
                <a:srgbClr val="000000">
                  <a:alpha val="100000"/>
                </a:srgbClr>
              </a:solidFill>
              <a:latin typeface="Verdan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"/>
          <p:cNvSpPr/>
          <p:nvPr/>
        </p:nvSpPr>
        <p:spPr>
          <a:xfrm>
            <a:off x="2423540" y="3138869"/>
            <a:ext cx="7344920" cy="58350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p>
            <a:pPr algn="l">
              <a:defRPr/>
            </a:pPr>
            <a:r>
              <a:rPr xmlns:mc="http://schemas.openxmlformats.org/markup-compatibility/2006" xmlns:hp="http://schemas.haansoft.com/office/presentation/8.0" sz="3200" b="0" i="0" strike="noStrike" mc:Ignorable="hp" hp:hslEmbossed="0">
                <a:solidFill>
                  <a:srgbClr val="000000">
                    <a:alpha val="100000"/>
                  </a:srgbClr>
                </a:solidFill>
                <a:latin typeface="Verdana"/>
                <a:ea typeface="Malgun Gothic"/>
              </a:rPr>
              <a:t> </a:t>
            </a:r>
            <a:r>
              <a:rPr xmlns:mc="http://schemas.openxmlformats.org/markup-compatibility/2006" xmlns:hp="http://schemas.haansoft.com/office/presentation/8.0" lang="ru-RU" altLang="en-US" sz="3200" b="0" i="0" strike="noStrike" mc:Ignorable="hp" hp:hslEmbossed="0">
                <a:solidFill>
                  <a:srgbClr val="000000">
                    <a:alpha val="100000"/>
                  </a:srgbClr>
                </a:solidFill>
                <a:latin typeface="Verdana"/>
                <a:ea typeface="Malgun Gothic"/>
              </a:rPr>
              <a:t>Л</a:t>
            </a:r>
            <a:r>
              <a:rPr xmlns:mc="http://schemas.openxmlformats.org/markup-compatibility/2006" xmlns:hp="http://schemas.haansoft.com/office/presentation/8.0" sz="3200" b="0" i="0" strike="noStrike" mc:Ignorable="hp" hp:hslEmbossed="0">
                <a:solidFill>
                  <a:srgbClr val="000000">
                    <a:alpha val="100000"/>
                  </a:srgbClr>
                </a:solidFill>
                <a:latin typeface="Verdana"/>
                <a:ea typeface="Times New Roman"/>
              </a:rPr>
              <a:t>юбите и берегите природу!</a:t>
            </a:r>
            <a:endParaRPr xmlns:mc="http://schemas.openxmlformats.org/markup-compatibility/2006" xmlns:hp="http://schemas.haansoft.com/office/presentation/8.0" sz="3200" b="0" i="0" strike="noStrike" mc:Ignorable="hp" hp:hslEmbossed="0">
              <a:solidFill>
                <a:srgbClr val="000000">
                  <a:alpha val="100000"/>
                </a:srgbClr>
              </a:solidFill>
              <a:latin typeface="Verdana"/>
            </a:endParaRPr>
          </a:p>
        </p:txBody>
      </p:sp>
      <p:sp>
        <p:nvSpPr>
          <p:cNvPr id="4" name=""/>
          <p:cNvSpPr txBox="1"/>
          <p:nvPr/>
        </p:nvSpPr>
        <p:spPr>
          <a:xfrm>
            <a:off x="3767717" y="4429505"/>
            <a:ext cx="4002024" cy="583693"/>
          </a:xfrm>
          <a:prstGeom prst="rect">
            <a:avLst/>
          </a:prstGeom>
        </p:spPr>
        <p:txBody>
          <a:bodyPr wrap="none">
            <a:spAutoFit/>
          </a:bodyPr>
          <a:p>
            <a:pPr>
              <a:defRPr/>
            </a:pPr>
            <a:r>
              <a:rPr xmlns:mc="http://schemas.openxmlformats.org/markup-compatibility/2006" xmlns:hp="http://schemas.haansoft.com/office/presentation/8.0" sz="3200" b="0" i="0" strike="noStrike" mc:Ignorable="hp" hp:hslEmbossed="0">
                <a:solidFill>
                  <a:srgbClr val="000000">
                    <a:alpha val="100000"/>
                  </a:srgbClr>
                </a:solidFill>
                <a:latin typeface="Verdana"/>
                <a:ea typeface="Times New Roman"/>
              </a:rPr>
              <a:t>Спасибо за урок!</a:t>
            </a:r>
            <a:r>
              <a:rPr xmlns:mc="http://schemas.openxmlformats.org/markup-compatibility/2006" xmlns:hp="http://schemas.haansoft.com/office/presentation/8.0" sz="3200" b="0" i="0" strike="noStrike" mc:Ignorable="hp" hp:hslEmbossed="0">
                <a:solidFill>
                  <a:srgbClr val="000000">
                    <a:alpha val="100000"/>
                  </a:srgbClr>
                </a:solidFill>
                <a:latin typeface="Verdana"/>
                <a:ea typeface="Malgun Gothic"/>
              </a:rPr>
              <a:t> </a:t>
            </a:r>
            <a:endParaRPr lang="ru-RU" altLang="en-US" sz="3200">
              <a:latin typeface="Verdan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14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"/>
          <p:cNvGraphicFramePr/>
          <p:nvPr/>
        </p:nvGraphicFramePr>
        <p:xfrm>
          <a:off x="335280" y="476631"/>
          <a:ext cx="11449430" cy="5843778"/>
        </p:xfrm>
        <a:graphic>
          <a:graphicData uri="http://schemas.openxmlformats.org/drawingml/2006/table">
            <a:tbl>
              <a:tblPr firstRow="1" bandRow="1"/>
              <a:tblGrid>
                <a:gridCol w="11449430"/>
              </a:tblGrid>
              <a:tr h="5843778">
                <a:tc>
                  <a:txBody>
                    <a:bodyPr vert="horz" lIns="91440" tIns="45720" rIns="91440" bIns="45720" anchor="t" anchorCtr="0"/>
                    <a:p>
                      <a:pPr algn="ctr">
                        <a:defRPr/>
                      </a:pPr>
                      <a:r>
                        <a:rPr xmlns:mc="http://schemas.openxmlformats.org/markup-compatibility/2006" xmlns:hp="http://schemas.haansoft.com/office/presentation/8.0" sz="2000" b="0" i="0" strike="noStrike" mc:Ignorable="hp" hp:hslEmbossed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Arial"/>
                          <a:ea typeface="Verdana"/>
                        </a:rPr>
                        <a:t>Интернет ресурсы</a:t>
                      </a:r>
                      <a:r>
                        <a:rPr xmlns:mc="http://schemas.openxmlformats.org/markup-compatibility/2006" xmlns:hp="http://schemas.haansoft.com/office/presentation/8.0" lang="en-US" altLang="ru-RU" sz="2000" b="0" i="0" strike="noStrike" mc:Ignorable="hp" hp:hslEmbossed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Arial"/>
                          <a:ea typeface="Verdana"/>
                        </a:rPr>
                        <a:t>.</a:t>
                      </a:r>
                      <a:endParaRPr xmlns:mc="http://schemas.openxmlformats.org/markup-compatibility/2006" xmlns:hp="http://schemas.haansoft.com/office/presentation/8.0" sz="2000" b="0" i="0" strike="noStrike" mc:Ignorable="hp" hp:hslEmbossed="0">
                        <a:solidFill>
                          <a:srgbClr val="000000">
                            <a:alpha val="100000"/>
                          </a:srgbClr>
                        </a:solidFill>
                        <a:latin typeface="Malgun Gothic"/>
                        <a:ea typeface="Malgun Gothic"/>
                      </a:endParaRPr>
                    </a:p>
                    <a:p>
                      <a:pPr algn="ctr">
                        <a:defRPr/>
                      </a:pPr>
                      <a:r>
                        <a:rPr xmlns:mc="http://schemas.openxmlformats.org/markup-compatibility/2006" xmlns:hp="http://schemas.haansoft.com/office/presentation/8.0" sz="2000" b="0" i="0" strike="noStrike" mc:Ignorable="hp" hp:hslEmbossed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algun Gothic"/>
                          <a:ea typeface="Malgun Gothic"/>
                        </a:rPr>
                        <a:t> </a:t>
                      </a:r>
                      <a:endParaRPr xmlns:mc="http://schemas.openxmlformats.org/markup-compatibility/2006" xmlns:hp="http://schemas.haansoft.com/office/presentation/8.0" sz="2000" b="0" i="0" strike="noStrike" mc:Ignorable="hp" hp:hslEmbossed="0">
                        <a:solidFill>
                          <a:srgbClr val="000000">
                            <a:alpha val="100000"/>
                          </a:srgbClr>
                        </a:solidFill>
                        <a:latin typeface="Malgun Gothic"/>
                        <a:ea typeface="Malgun Gothic"/>
                      </a:endParaRPr>
                    </a:p>
                    <a:p>
                      <a:pPr algn="l">
                        <a:defRPr/>
                      </a:pPr>
                      <a:r>
                        <a:rPr xmlns:mc="http://schemas.openxmlformats.org/markup-compatibility/2006" xmlns:hp="http://schemas.haansoft.com/office/presentation/8.0" sz="2000" b="0" i="0" strike="noStrike" mc:Ignorable="hp" hp:hslEmbossed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Verdana"/>
                          <a:ea typeface="Verdana"/>
                        </a:rPr>
                        <a:t>1. https://yandex.ru/images/search?pos=12&amp;img</a:t>
                      </a:r>
                      <a:r>
                        <a:rPr xmlns:mc="http://schemas.openxmlformats.org/markup-compatibility/2006" xmlns:hp="http://schemas.haansoft.com/office/presentation/8.0" sz="2000" b="0" i="0" strike="noStrike" mc:Ignorable="hp" hp:hslEmbossed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algun Gothic"/>
                          <a:ea typeface="Malgun Gothic"/>
                        </a:rPr>
                        <a:t> </a:t>
                      </a:r>
                      <a:endParaRPr xmlns:mc="http://schemas.openxmlformats.org/markup-compatibility/2006" xmlns:hp="http://schemas.haansoft.com/office/presentation/8.0" sz="2000" b="0" i="0" strike="noStrike" mc:Ignorable="hp" hp:hslEmbossed="0">
                        <a:solidFill>
                          <a:srgbClr val="000000">
                            <a:alpha val="100000"/>
                          </a:srgbClr>
                        </a:solidFill>
                        <a:latin typeface="Malgun Gothic"/>
                        <a:ea typeface="Malgun Gothic"/>
                      </a:endParaRPr>
                    </a:p>
                    <a:p>
                      <a:pPr algn="l">
                        <a:defRPr/>
                      </a:pPr>
                      <a:r>
                        <a:rPr xmlns:mc="http://schemas.openxmlformats.org/markup-compatibility/2006" xmlns:hp="http://schemas.haansoft.com/office/presentation/8.0" sz="2000" b="0" i="0" strike="noStrike" mc:Ignorable="hp" hp:hslEmbossed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Verdana"/>
                          <a:ea typeface="Verdana"/>
                        </a:rPr>
                        <a:t>2. </a:t>
                      </a:r>
                      <a:r>
                        <a:rPr xmlns:mc="http://schemas.openxmlformats.org/markup-compatibility/2006" xmlns:hp="http://schemas.haansoft.com/office/presentation/8.0" sz="2000" b="0" i="0" u="sng" strike="noStrike" mc:Ignorable="hp" hp:hslEmbossed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Verdana"/>
                          <a:ea typeface="Verdana"/>
                        </a:rPr>
                        <a:t>https://yyandex.ru/images/search?pos=0&amp;img_url=https%3A%2F%2Fphotoshop-kopona.com%2Fuploads%2F</a:t>
                      </a:r>
                      <a:r>
                        <a:rPr xmlns:mc="http://schemas.openxmlformats.org/markup-compatibility/2006" xmlns:hp="http://schemas.haansoft.com/office/presentation/8.0" sz="2000" b="0" i="0" strike="noStrike" mc:Ignorable="hp" hp:hslEmbossed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algun Gothic"/>
                          <a:ea typeface="Malgun Gothic"/>
                        </a:rPr>
                        <a:t> </a:t>
                      </a:r>
                      <a:endParaRPr xmlns:mc="http://schemas.openxmlformats.org/markup-compatibility/2006" xmlns:hp="http://schemas.haansoft.com/office/presentation/8.0" sz="2000" b="0" i="0" strike="noStrike" mc:Ignorable="hp" hp:hslEmbossed="0">
                        <a:solidFill>
                          <a:srgbClr val="000000">
                            <a:alpha val="100000"/>
                          </a:srgbClr>
                        </a:solidFill>
                        <a:latin typeface="Malgun Gothic"/>
                        <a:ea typeface="Malgun Gothic"/>
                      </a:endParaRPr>
                    </a:p>
                    <a:p>
                      <a:pPr algn="l">
                        <a:defRPr/>
                      </a:pPr>
                      <a:r>
                        <a:rPr xmlns:mc="http://schemas.openxmlformats.org/markup-compatibility/2006" xmlns:hp="http://schemas.haansoft.com/office/presentation/8.0" sz="2000" b="0" i="0" strike="noStrike" mc:Ignorable="hp" hp:hslEmbossed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Verdana"/>
                          <a:ea typeface="Verdana"/>
                        </a:rPr>
                        <a:t>3.https://yandex.ru/images/search?text=%D1%80%D0%B5%D0%BA%D0%B0%20%D0%</a:t>
                      </a:r>
                      <a:r>
                        <a:rPr xmlns:mc="http://schemas.openxmlformats.org/markup-compatibility/2006" xmlns:hp="http://schemas.haansoft.com/office/presentation/8.0" sz="2000" b="0" i="0" strike="noStrike" mc:Ignorable="hp" hp:hslEmbossed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algun Gothic"/>
                          <a:ea typeface="Malgun Gothic"/>
                        </a:rPr>
                        <a:t> </a:t>
                      </a:r>
                      <a:endParaRPr xmlns:mc="http://schemas.openxmlformats.org/markup-compatibility/2006" xmlns:hp="http://schemas.haansoft.com/office/presentation/8.0" sz="2000" b="0" i="0" strike="noStrike" mc:Ignorable="hp" hp:hslEmbossed="0">
                        <a:solidFill>
                          <a:srgbClr val="000000">
                            <a:alpha val="100000"/>
                          </a:srgbClr>
                        </a:solidFill>
                        <a:latin typeface="Malgun Gothic"/>
                        <a:ea typeface="Malgun Gothic"/>
                      </a:endParaRPr>
                    </a:p>
                    <a:p>
                      <a:pPr algn="l">
                        <a:defRPr/>
                      </a:pPr>
                      <a:r>
                        <a:rPr xmlns:mc="http://schemas.openxmlformats.org/markup-compatibility/2006" xmlns:hp="http://schemas.haansoft.com/office/presentation/8.0" sz="2000" b="0" i="0" strike="noStrike" mc:Ignorable="hp" hp:hslEmbossed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Verdana"/>
                          <a:ea typeface="Verdana"/>
                        </a:rPr>
                        <a:t>4.https://yandex.ru/images/search?pos=1&amp;img_url=https%3A%2F%2Fds04.infourok.ru%2Fuploads%2Fex%2F0839%2F000f8510</a:t>
                      </a:r>
                      <a:r>
                        <a:rPr xmlns:mc="http://schemas.openxmlformats.org/markup-compatibility/2006" xmlns:hp="http://schemas.haansoft.com/office/presentation/8.0" sz="2000" b="0" i="0" strike="noStrike" mc:Ignorable="hp" hp:hslEmbossed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algun Gothic"/>
                          <a:ea typeface="Malgun Gothic"/>
                        </a:rPr>
                        <a:t> </a:t>
                      </a:r>
                      <a:endParaRPr xmlns:mc="http://schemas.openxmlformats.org/markup-compatibility/2006" xmlns:hp="http://schemas.haansoft.com/office/presentation/8.0" sz="2000" b="0" i="0" strike="noStrike" mc:Ignorable="hp" hp:hslEmbossed="0">
                        <a:solidFill>
                          <a:srgbClr val="000000">
                            <a:alpha val="100000"/>
                          </a:srgbClr>
                        </a:solidFill>
                        <a:latin typeface="Malgun Gothic"/>
                        <a:ea typeface="Malgun Gothic"/>
                      </a:endParaRPr>
                    </a:p>
                    <a:p>
                      <a:pPr algn="l">
                        <a:defRPr/>
                      </a:pPr>
                      <a:r>
                        <a:rPr xmlns:mc="http://schemas.openxmlformats.org/markup-compatibility/2006" xmlns:hp="http://schemas.haansoft.com/office/presentation/8.0" sz="2000" b="0" i="0" strike="noStrike" mc:Ignorable="hp" hp:hslEmbossed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Verdana"/>
                          <a:ea typeface="Verdana"/>
                        </a:rPr>
                        <a:t>5.https://yandex.ru/images/search?text=%D0%B8%D0%B7%D0%BE%D0%B1%D1%80%D0%B0%D0%B6%D0%B5%D0%BD%D0%</a:t>
                      </a:r>
                      <a:r>
                        <a:rPr xmlns:mc="http://schemas.openxmlformats.org/markup-compatibility/2006" xmlns:hp="http://schemas.haansoft.com/office/presentation/8.0" sz="2000" b="0" i="0" strike="noStrike" mc:Ignorable="hp" hp:hslEmbossed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algun Gothic"/>
                          <a:ea typeface="Malgun Gothic"/>
                        </a:rPr>
                        <a:t> </a:t>
                      </a:r>
                      <a:endParaRPr xmlns:mc="http://schemas.openxmlformats.org/markup-compatibility/2006" xmlns:hp="http://schemas.haansoft.com/office/presentation/8.0" sz="2000" b="0" i="0" strike="noStrike" mc:Ignorable="hp" hp:hslEmbossed="0">
                        <a:solidFill>
                          <a:srgbClr val="000000">
                            <a:alpha val="100000"/>
                          </a:srgbClr>
                        </a:solidFill>
                        <a:latin typeface="Malgun Gothic"/>
                        <a:ea typeface="Malgun Gothic"/>
                      </a:endParaRPr>
                    </a:p>
                    <a:p>
                      <a:pPr algn="l">
                        <a:defRPr/>
                      </a:pPr>
                      <a:r>
                        <a:rPr xmlns:mc="http://schemas.openxmlformats.org/markup-compatibility/2006" xmlns:hp="http://schemas.haansoft.com/office/presentation/8.0" sz="2000" b="0" i="0" strike="noStrike" mc:Ignorable="hp" hp:hslEmbossed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</a:rPr>
                        <a:t>6.https://inrussiatoday.ru/wp-content/uploads/2020/11/goluboe-ozero-1.jpg</a:t>
                      </a:r>
                      <a:r>
                        <a:rPr xmlns:mc="http://schemas.openxmlformats.org/markup-compatibility/2006" xmlns:hp="http://schemas.haansoft.com/office/presentation/8.0" sz="2000" b="0" i="0" strike="noStrike" mc:Ignorable="hp" hp:hslEmbossed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algun Gothic"/>
                          <a:ea typeface="Malgun Gothic"/>
                        </a:rPr>
                        <a:t> </a:t>
                      </a:r>
                      <a:endParaRPr xmlns:mc="http://schemas.openxmlformats.org/markup-compatibility/2006" xmlns:hp="http://schemas.haansoft.com/office/presentation/8.0" sz="2000" b="0" i="0" strike="noStrike" mc:Ignorable="hp" hp:hslEmbossed="0">
                        <a:solidFill>
                          <a:srgbClr val="000000">
                            <a:alpha val="100000"/>
                          </a:srgbClr>
                        </a:solidFill>
                        <a:latin typeface="Malgun Gothic"/>
                        <a:ea typeface="Malgun Gothic"/>
                      </a:endParaRPr>
                    </a:p>
                    <a:p>
                      <a:pPr algn="l">
                        <a:defRPr/>
                      </a:pPr>
                      <a:r>
                        <a:rPr xmlns:mc="http://schemas.openxmlformats.org/markup-compatibility/2006" xmlns:hp="http://schemas.haansoft.com/office/presentation/8.0" sz="2000" b="0" i="0" strike="noStrike" mc:Ignorable="hp" hp:hslEmbossed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</a:rPr>
                        <a:t>7.</a:t>
                      </a:r>
                      <a:r>
                        <a:rPr xmlns:mc="http://schemas.openxmlformats.org/markup-compatibility/2006" xmlns:hp="http://schemas.haansoft.com/office/presentation/8.0" sz="2000" b="0" i="0" u="sng" strike="noStrike" mc:Ignorable="hp" hp:hslEmbossed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Verdana"/>
                          <a:ea typeface="Verdana"/>
                        </a:rPr>
                        <a:t>https://yandex.ru/images/search?pos=3&amp;img_url=https%3A%2F%2Foir.mobi%2Fuploads%2Fposts%2F2019-12%2F1576028531_18-35.jpg&amp;</a:t>
                      </a:r>
                      <a:r>
                        <a:rPr xmlns:mc="http://schemas.openxmlformats.org/markup-compatibility/2006" xmlns:hp="http://schemas.haansoft.com/office/presentation/8.0" sz="2000" b="0" i="0" strike="noStrike" mc:Ignorable="hp" hp:hslEmbossed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algun Gothic"/>
                          <a:ea typeface="Malgun Gothic"/>
                        </a:rPr>
                        <a:t> </a:t>
                      </a:r>
                      <a:endParaRPr xmlns:mc="http://schemas.openxmlformats.org/markup-compatibility/2006" xmlns:hp="http://schemas.haansoft.com/office/presentation/8.0" sz="2000" b="0" i="0" strike="noStrike" mc:Ignorable="hp" hp:hslEmbossed="0">
                        <a:solidFill>
                          <a:srgbClr val="000000">
                            <a:alpha val="100000"/>
                          </a:srgbClr>
                        </a:solidFill>
                        <a:latin typeface="Malgun Gothic"/>
                        <a:ea typeface="Malgun Gothic"/>
                      </a:endParaRPr>
                    </a:p>
                    <a:p>
                      <a:pPr algn="l">
                        <a:defRPr/>
                      </a:pPr>
                      <a:r>
                        <a:rPr xmlns:mc="http://schemas.openxmlformats.org/markup-compatibility/2006" xmlns:hp="http://schemas.haansoft.com/office/presentation/8.0" sz="2000" b="0" i="0" strike="noStrike" mc:Ignorable="hp" hp:hslEmbossed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Verdana"/>
                          <a:ea typeface="Verdana"/>
                        </a:rPr>
                        <a:t>8.https://yandex.ru/images/search?text=%D0%BE%D0%B7%D0%B5%D1%80%D0%BE%20%D0%</a:t>
                      </a:r>
                      <a:r>
                        <a:rPr xmlns:mc="http://schemas.openxmlformats.org/markup-compatibility/2006" xmlns:hp="http://schemas.haansoft.com/office/presentation/8.0" sz="2000" b="0" i="0" strike="noStrike" mc:Ignorable="hp" hp:hslEmbossed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algun Gothic"/>
                          <a:ea typeface="Malgun Gothic"/>
                        </a:rPr>
                        <a:t> </a:t>
                      </a:r>
                      <a:endParaRPr xmlns:mc="http://schemas.openxmlformats.org/markup-compatibility/2006" xmlns:hp="http://schemas.haansoft.com/office/presentation/8.0" sz="2000" b="0" i="0" strike="noStrike" mc:Ignorable="hp" hp:hslEmbossed="0">
                        <a:solidFill>
                          <a:srgbClr val="000000">
                            <a:alpha val="100000"/>
                          </a:srgbClr>
                        </a:solidFill>
                        <a:latin typeface="Malgun Gothic"/>
                        <a:ea typeface="Malgun Gothic"/>
                      </a:endParaRPr>
                    </a:p>
                    <a:p>
                      <a:pPr algn="l">
                        <a:defRPr/>
                      </a:pPr>
                      <a:r>
                        <a:rPr xmlns:mc="http://schemas.openxmlformats.org/markup-compatibility/2006" xmlns:hp="http://schemas.haansoft.com/office/presentation/8.0" sz="2000" b="0" i="0" strike="noStrike" mc:Ignorable="hp" hp:hslEmbossed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Verdana"/>
                          <a:ea typeface="Verdana"/>
                        </a:rPr>
                        <a:t>9.https://yandex.ru/images/search?pos=7&amp;img_url=https%3A%2F%2Fa.d-cd.net%2Faccb32es-1920.jpg&amp;</a:t>
                      </a:r>
                      <a:r>
                        <a:rPr xmlns:mc="http://schemas.openxmlformats.org/markup-compatibility/2006" xmlns:hp="http://schemas.haansoft.com/office/presentation/8.0" sz="2000" b="0" i="0" strike="noStrike" mc:Ignorable="hp" hp:hslEmbossed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Malgun Gothic"/>
                          <a:ea typeface="Malgun Gothic"/>
                        </a:rPr>
                        <a:t> </a:t>
                      </a:r>
                      <a:endParaRPr xmlns:mc="http://schemas.openxmlformats.org/markup-compatibility/2006" xmlns:hp="http://schemas.haansoft.com/office/presentation/8.0" sz="2000" b="0" i="0" strike="noStrike" mc:Ignorable="hp" hp:hslEmbossed="0">
                        <a:solidFill>
                          <a:srgbClr val="000000">
                            <a:alpha val="100000"/>
                          </a:srgbClr>
                        </a:solidFill>
                        <a:latin typeface="Malgun Gothic"/>
                        <a:ea typeface="Malgun Gothic"/>
                      </a:endParaRPr>
                    </a:p>
                  </a:txBody>
                  <a:tcPr marL="91440" marR="91440">
                    <a:lnL w="1270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</a:lnL>
                    <a:lnR w="1270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</a:lnR>
                    <a:lnT w="1270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</a:lnT>
                    <a:lnB w="1270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2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"/>
          <p:cNvSpPr/>
          <p:nvPr/>
        </p:nvSpPr>
        <p:spPr>
          <a:xfrm>
            <a:off x="404621" y="1056322"/>
            <a:ext cx="11382756" cy="517112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p>
            <a:pPr algn="l">
              <a:defRPr/>
            </a:pPr>
            <a:r>
              <a:rPr xmlns:mc="http://schemas.openxmlformats.org/markup-compatibility/2006" xmlns:hp="http://schemas.haansoft.com/office/presentation/8.0" sz="2800" b="0" i="0" strike="noStrike" mc:Ignorable="hp" hp:hslEmbossed="0">
                <a:solidFill>
                  <a:srgbClr val="000000">
                    <a:alpha val="100000"/>
                  </a:srgbClr>
                </a:solidFill>
                <a:latin typeface="Verdana"/>
                <a:ea typeface="Times New Roman"/>
                <a:cs typeface="Times New Roman"/>
              </a:rPr>
              <a:t>Цель: познакомить учащихся с разнообразием водоемов Кабардино-Балкарии, расширить и углубить знания учащихся об окружающем мире </a:t>
            </a:r>
            <a:endParaRPr xmlns:mc="http://schemas.openxmlformats.org/markup-compatibility/2006" xmlns:hp="http://schemas.haansoft.com/office/presentation/8.0" sz="2800" b="0" i="0" strike="noStrike" mc:Ignorable="hp" hp:hslEmbossed="0">
              <a:solidFill>
                <a:srgbClr val="000000">
                  <a:alpha val="100000"/>
                </a:srgbClr>
              </a:solidFill>
              <a:latin typeface="Verdana"/>
              <a:ea typeface="Times New Roman"/>
              <a:cs typeface="Times New Roman"/>
            </a:endParaRPr>
          </a:p>
          <a:p>
            <a:pPr algn="l">
              <a:defRPr/>
            </a:pPr>
            <a:r>
              <a:rPr xmlns:mc="http://schemas.openxmlformats.org/markup-compatibility/2006" xmlns:hp="http://schemas.haansoft.com/office/presentation/8.0" sz="2800" b="0" i="0" strike="noStrike" mc:Ignorable="hp" hp:hslEmbossed="0">
                <a:solidFill>
                  <a:srgbClr val="000000">
                    <a:alpha val="100000"/>
                  </a:srgbClr>
                </a:solidFill>
                <a:latin typeface="Verdana"/>
                <a:ea typeface="Times New Roman"/>
                <a:cs typeface="Times New Roman"/>
              </a:rPr>
              <a:t>родного края.</a:t>
            </a:r>
            <a:r>
              <a:rPr xmlns:mc="http://schemas.openxmlformats.org/markup-compatibility/2006" xmlns:hp="http://schemas.haansoft.com/office/presentation/8.0" sz="2800" b="0" i="0" strike="noStrike" mc:Ignorable="hp" hp:hslEmbossed="0">
                <a:solidFill>
                  <a:srgbClr val="000000">
                    <a:alpha val="100000"/>
                  </a:srgbClr>
                </a:solidFill>
                <a:latin typeface="Verdana"/>
                <a:ea typeface="Malgun Gothic"/>
                <a:cs typeface="Times New Roman"/>
              </a:rPr>
              <a:t> </a:t>
            </a:r>
            <a:endParaRPr xmlns:mc="http://schemas.openxmlformats.org/markup-compatibility/2006" xmlns:hp="http://schemas.haansoft.com/office/presentation/8.0" sz="2800" b="0" i="0" strike="noStrike" mc:Ignorable="hp" hp:hslEmbossed="0">
              <a:solidFill>
                <a:srgbClr val="000000">
                  <a:alpha val="100000"/>
                </a:srgbClr>
              </a:solidFill>
              <a:latin typeface="Verdana"/>
              <a:ea typeface="Malgun Gothic"/>
              <a:cs typeface="Times New Roman"/>
            </a:endParaRPr>
          </a:p>
          <a:p>
            <a:pPr algn="l">
              <a:defRPr/>
            </a:pPr>
            <a:endParaRPr xmlns:mc="http://schemas.openxmlformats.org/markup-compatibility/2006" xmlns:hp="http://schemas.haansoft.com/office/presentation/8.0" sz="2800" b="0" i="0" strike="noStrike" mc:Ignorable="hp" hp:hslEmbossed="0">
              <a:solidFill>
                <a:srgbClr val="000000">
                  <a:alpha val="100000"/>
                </a:srgbClr>
              </a:solidFill>
              <a:latin typeface="Verdana"/>
              <a:ea typeface="Malgun Gothic"/>
              <a:cs typeface="Times New Roman"/>
            </a:endParaRPr>
          </a:p>
          <a:p>
            <a:pPr algn="l">
              <a:defRPr/>
            </a:pPr>
            <a:r>
              <a:rPr xmlns:mc="http://schemas.openxmlformats.org/markup-compatibility/2006" xmlns:hp="http://schemas.haansoft.com/office/presentation/8.0" sz="2800" b="0" i="0" strike="noStrike" mc:Ignorable="hp" hp:hslEmbossed="0">
                <a:solidFill>
                  <a:srgbClr val="000000">
                    <a:alpha val="100000"/>
                  </a:srgbClr>
                </a:solidFill>
                <a:latin typeface="Verdana"/>
                <a:ea typeface="Times New Roman"/>
                <a:cs typeface="Times New Roman"/>
              </a:rPr>
              <a:t>Задачи: познакомить с естественными и искусственными водоёмами </a:t>
            </a:r>
            <a:endParaRPr xmlns:mc="http://schemas.openxmlformats.org/markup-compatibility/2006" xmlns:hp="http://schemas.haansoft.com/office/presentation/8.0" sz="2800" b="0" i="0" strike="noStrike" mc:Ignorable="hp" hp:hslEmbossed="0">
              <a:solidFill>
                <a:srgbClr val="000000">
                  <a:alpha val="100000"/>
                </a:srgbClr>
              </a:solidFill>
              <a:latin typeface="Verdana"/>
              <a:ea typeface="Times New Roman"/>
              <a:cs typeface="Times New Roman"/>
            </a:endParaRPr>
          </a:p>
          <a:p>
            <a:pPr algn="l">
              <a:defRPr/>
            </a:pPr>
            <a:r>
              <a:rPr xmlns:mc="http://schemas.openxmlformats.org/markup-compatibility/2006" xmlns:hp="http://schemas.haansoft.com/office/presentation/8.0" sz="2800" b="0" i="0" strike="noStrike" mc:Ignorable="hp" hp:hslEmbossed="0">
                <a:solidFill>
                  <a:srgbClr val="000000">
                    <a:alpha val="100000"/>
                  </a:srgbClr>
                </a:solidFill>
                <a:latin typeface="Verdana"/>
                <a:ea typeface="Times New Roman"/>
                <a:cs typeface="Times New Roman"/>
              </a:rPr>
              <a:t>республики;</a:t>
            </a:r>
            <a:r>
              <a:rPr xmlns:mc="http://schemas.openxmlformats.org/markup-compatibility/2006" xmlns:hp="http://schemas.haansoft.com/office/presentation/8.0" sz="2800" b="0" i="0" strike="noStrike" mc:Ignorable="hp" hp:hslEmbossed="0">
                <a:solidFill>
                  <a:srgbClr val="000000">
                    <a:alpha val="100000"/>
                  </a:srgbClr>
                </a:solidFill>
                <a:latin typeface="Verdana"/>
                <a:ea typeface="Malgun Gothic"/>
                <a:cs typeface="Times New Roman"/>
              </a:rPr>
              <a:t> </a:t>
            </a:r>
            <a:endParaRPr xmlns:mc="http://schemas.openxmlformats.org/markup-compatibility/2006" xmlns:hp="http://schemas.haansoft.com/office/presentation/8.0" sz="2800" b="0" i="0" strike="noStrike" mc:Ignorable="hp" hp:hslEmbossed="0">
              <a:solidFill>
                <a:srgbClr val="000000">
                  <a:alpha val="100000"/>
                </a:srgbClr>
              </a:solidFill>
              <a:latin typeface="Verdana"/>
              <a:ea typeface="Malgun Gothic"/>
              <a:cs typeface="Times New Roman"/>
            </a:endParaRPr>
          </a:p>
          <a:p>
            <a:pPr algn="l">
              <a:defRPr/>
            </a:pPr>
            <a:r>
              <a:rPr xmlns:mc="http://schemas.openxmlformats.org/markup-compatibility/2006" xmlns:hp="http://schemas.haansoft.com/office/presentation/8.0" sz="2800" b="0" i="0" strike="noStrike" mc:Ignorable="hp" hp:hslEmbossed="0">
                <a:solidFill>
                  <a:srgbClr val="000000">
                    <a:alpha val="100000"/>
                  </a:srgbClr>
                </a:solidFill>
                <a:latin typeface="Verdana"/>
                <a:ea typeface="Times New Roman"/>
                <a:cs typeface="Times New Roman"/>
              </a:rPr>
              <a:t>развивать познавательный интерес, умение рассуждать, анализировать;</a:t>
            </a:r>
            <a:r>
              <a:rPr xmlns:mc="http://schemas.openxmlformats.org/markup-compatibility/2006" xmlns:hp="http://schemas.haansoft.com/office/presentation/8.0" sz="2800" b="0" i="0" strike="noStrike" mc:Ignorable="hp" hp:hslEmbossed="0">
                <a:solidFill>
                  <a:srgbClr val="000000">
                    <a:alpha val="100000"/>
                  </a:srgbClr>
                </a:solidFill>
                <a:latin typeface="Verdana"/>
                <a:ea typeface="Malgun Gothic"/>
                <a:cs typeface="Times New Roman"/>
              </a:rPr>
              <a:t> </a:t>
            </a:r>
            <a:endParaRPr xmlns:mc="http://schemas.openxmlformats.org/markup-compatibility/2006" xmlns:hp="http://schemas.haansoft.com/office/presentation/8.0" sz="2800" b="0" i="0" strike="noStrike" mc:Ignorable="hp" hp:hslEmbossed="0">
              <a:solidFill>
                <a:srgbClr val="000000">
                  <a:alpha val="100000"/>
                </a:srgbClr>
              </a:solidFill>
              <a:latin typeface="Verdana"/>
              <a:ea typeface="Malgun Gothic"/>
              <a:cs typeface="Times New Roman"/>
            </a:endParaRPr>
          </a:p>
          <a:p>
            <a:pPr algn="l">
              <a:defRPr/>
            </a:pPr>
            <a:r>
              <a:rPr xmlns:mc="http://schemas.openxmlformats.org/markup-compatibility/2006" xmlns:hp="http://schemas.haansoft.com/office/presentation/8.0" sz="2800" b="0" i="0" strike="noStrike" mc:Ignorable="hp" hp:hslEmbossed="0">
                <a:solidFill>
                  <a:srgbClr val="000000">
                    <a:alpha val="100000"/>
                  </a:srgbClr>
                </a:solidFill>
                <a:latin typeface="Verdana"/>
                <a:ea typeface="Times New Roman"/>
                <a:cs typeface="Times New Roman"/>
              </a:rPr>
              <a:t>воспитывать бережное отношение к природе; показать необходимость и способы охраны водоемов.</a:t>
            </a:r>
            <a:r>
              <a:rPr xmlns:mc="http://schemas.openxmlformats.org/markup-compatibility/2006" xmlns:hp="http://schemas.haansoft.com/office/presentation/8.0" sz="2800" b="0" i="0" strike="noStrike" mc:Ignorable="hp" hp:hslEmbossed="0">
                <a:solidFill>
                  <a:srgbClr val="000000">
                    <a:alpha val="100000"/>
                  </a:srgbClr>
                </a:solidFill>
                <a:latin typeface="Verdana"/>
                <a:ea typeface="Malgun Gothic"/>
                <a:cs typeface="Times New Roman"/>
              </a:rPr>
              <a:t> </a:t>
            </a:r>
            <a:endParaRPr xmlns:mc="http://schemas.openxmlformats.org/markup-compatibility/2006" xmlns:hp="http://schemas.haansoft.com/office/presentation/8.0" sz="2800" b="0" i="0" strike="noStrike" mc:Ignorable="hp" hp:hslEmbossed="0">
              <a:solidFill>
                <a:srgbClr val="000000">
                  <a:alpha val="100000"/>
                </a:srgbClr>
              </a:solidFill>
              <a:latin typeface="Verdana"/>
              <a:ea typeface="Malgun Gothic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"/>
          <p:cNvSpPr/>
          <p:nvPr/>
        </p:nvSpPr>
        <p:spPr>
          <a:xfrm>
            <a:off x="839339" y="739807"/>
            <a:ext cx="10945372" cy="524951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p>
            <a:pPr algn="l">
              <a:defRPr/>
            </a:pPr>
            <a:r>
              <a:rPr xmlns:mc="http://schemas.openxmlformats.org/markup-compatibility/2006" xmlns:hp="http://schemas.haansoft.com/office/presentation/8.0" sz="3100" b="0" strike="noStrike" mc:Ignorable="hp" hp:hslEmbossed="0">
                <a:solidFill>
                  <a:srgbClr val="000000">
                    <a:alpha val="100000"/>
                  </a:srgbClr>
                </a:solidFill>
                <a:latin typeface="Verdana"/>
                <a:ea typeface="Times New Roman"/>
              </a:rPr>
              <a:t>Ответы на тест по теме «Поверхность нашего края»</a:t>
            </a:r>
            <a:r>
              <a:rPr xmlns:mc="http://schemas.openxmlformats.org/markup-compatibility/2006" xmlns:hp="http://schemas.haansoft.com/office/presentation/8.0" lang="en-US" altLang="ru-RU" sz="3100" b="0" strike="noStrike" mc:Ignorable="hp" hp:hslEmbossed="0">
                <a:solidFill>
                  <a:srgbClr val="000000">
                    <a:alpha val="100000"/>
                  </a:srgbClr>
                </a:solidFill>
                <a:latin typeface="Verdana"/>
                <a:ea typeface="Times New Roman"/>
              </a:rPr>
              <a:t>.</a:t>
            </a:r>
            <a:r>
              <a:rPr xmlns:mc="http://schemas.openxmlformats.org/markup-compatibility/2006" xmlns:hp="http://schemas.haansoft.com/office/presentation/8.0" sz="3100" b="0" strike="noStrike" mc:Ignorable="hp" hp:hslEmbossed="0">
                <a:solidFill>
                  <a:srgbClr val="000000">
                    <a:alpha val="100000"/>
                  </a:srgbClr>
                </a:solidFill>
                <a:latin typeface="Verdana"/>
                <a:ea typeface="Malgun Gothic"/>
              </a:rPr>
              <a:t> </a:t>
            </a:r>
            <a:endParaRPr xmlns:mc="http://schemas.openxmlformats.org/markup-compatibility/2006" xmlns:hp="http://schemas.haansoft.com/office/presentation/8.0" sz="3100" b="0" strike="noStrike" mc:Ignorable="hp" hp:hslEmbossed="0">
              <a:solidFill>
                <a:srgbClr val="000000">
                  <a:alpha val="100000"/>
                </a:srgbClr>
              </a:solidFill>
              <a:latin typeface="Verdana"/>
              <a:ea typeface="Malgun Gothic"/>
            </a:endParaRPr>
          </a:p>
          <a:p>
            <a:pPr algn="l">
              <a:defRPr/>
            </a:pPr>
            <a:r>
              <a:rPr xmlns:mc="http://schemas.openxmlformats.org/markup-compatibility/2006" xmlns:hp="http://schemas.haansoft.com/office/presentation/8.0" sz="3100" b="0" strike="noStrike" mc:Ignorable="hp" hp:hslEmbossed="0">
                <a:solidFill>
                  <a:srgbClr val="000000">
                    <a:alpha val="100000"/>
                  </a:srgbClr>
                </a:solidFill>
                <a:latin typeface="Verdana"/>
                <a:ea typeface="Times New Roman"/>
              </a:rPr>
              <a:t>1. б)политико- административной картой; </a:t>
            </a:r>
            <a:r>
              <a:rPr xmlns:mc="http://schemas.openxmlformats.org/markup-compatibility/2006" xmlns:hp="http://schemas.haansoft.com/office/presentation/8.0" sz="3100" b="0" strike="noStrike" mc:Ignorable="hp" hp:hslEmbossed="0">
                <a:solidFill>
                  <a:srgbClr val="000000">
                    <a:alpha val="100000"/>
                  </a:srgbClr>
                </a:solidFill>
                <a:latin typeface="Verdana"/>
                <a:ea typeface="Malgun Gothic"/>
              </a:rPr>
              <a:t> </a:t>
            </a:r>
            <a:endParaRPr xmlns:mc="http://schemas.openxmlformats.org/markup-compatibility/2006" xmlns:hp="http://schemas.haansoft.com/office/presentation/8.0" sz="3100" b="0" strike="noStrike" mc:Ignorable="hp" hp:hslEmbossed="0">
              <a:solidFill>
                <a:srgbClr val="000000">
                  <a:alpha val="100000"/>
                </a:srgbClr>
              </a:solidFill>
              <a:latin typeface="Verdana"/>
              <a:ea typeface="Malgun Gothic"/>
            </a:endParaRPr>
          </a:p>
          <a:p>
            <a:pPr algn="l">
              <a:defRPr/>
            </a:pPr>
            <a:r>
              <a:rPr xmlns:mc="http://schemas.openxmlformats.org/markup-compatibility/2006" xmlns:hp="http://schemas.haansoft.com/office/presentation/8.0" sz="3100" b="0" strike="noStrike" mc:Ignorable="hp" hp:hslEmbossed="0">
                <a:solidFill>
                  <a:srgbClr val="000000">
                    <a:alpha val="100000"/>
                  </a:srgbClr>
                </a:solidFill>
                <a:latin typeface="Verdana"/>
                <a:ea typeface="Times New Roman"/>
              </a:rPr>
              <a:t>2. г) озеро; </a:t>
            </a:r>
            <a:r>
              <a:rPr xmlns:mc="http://schemas.openxmlformats.org/markup-compatibility/2006" xmlns:hp="http://schemas.haansoft.com/office/presentation/8.0" sz="3100" b="0" strike="noStrike" mc:Ignorable="hp" hp:hslEmbossed="0">
                <a:solidFill>
                  <a:srgbClr val="000000">
                    <a:alpha val="100000"/>
                  </a:srgbClr>
                </a:solidFill>
                <a:latin typeface="Verdana"/>
                <a:ea typeface="Malgun Gothic"/>
              </a:rPr>
              <a:t> </a:t>
            </a:r>
            <a:endParaRPr xmlns:mc="http://schemas.openxmlformats.org/markup-compatibility/2006" xmlns:hp="http://schemas.haansoft.com/office/presentation/8.0" sz="3100" b="0" strike="noStrike" mc:Ignorable="hp" hp:hslEmbossed="0">
              <a:solidFill>
                <a:srgbClr val="000000">
                  <a:alpha val="100000"/>
                </a:srgbClr>
              </a:solidFill>
              <a:latin typeface="Verdana"/>
              <a:ea typeface="Malgun Gothic"/>
            </a:endParaRPr>
          </a:p>
          <a:p>
            <a:pPr algn="l">
              <a:defRPr/>
            </a:pPr>
            <a:r>
              <a:rPr xmlns:mc="http://schemas.openxmlformats.org/markup-compatibility/2006" xmlns:hp="http://schemas.haansoft.com/office/presentation/8.0" sz="3100" b="0" strike="noStrike" mc:Ignorable="hp" hp:hslEmbossed="0">
                <a:solidFill>
                  <a:srgbClr val="000000">
                    <a:alpha val="100000"/>
                  </a:srgbClr>
                </a:solidFill>
                <a:latin typeface="Verdana"/>
                <a:ea typeface="Times New Roman"/>
              </a:rPr>
              <a:t>3. а) балка;      </a:t>
            </a:r>
            <a:r>
              <a:rPr xmlns:mc="http://schemas.openxmlformats.org/markup-compatibility/2006" xmlns:hp="http://schemas.haansoft.com/office/presentation/8.0" sz="3100" b="0" strike="noStrike" mc:Ignorable="hp" hp:hslEmbossed="0">
                <a:solidFill>
                  <a:srgbClr val="000000">
                    <a:alpha val="100000"/>
                  </a:srgbClr>
                </a:solidFill>
                <a:latin typeface="Verdana"/>
                <a:ea typeface="Malgun Gothic"/>
              </a:rPr>
              <a:t> </a:t>
            </a:r>
            <a:endParaRPr xmlns:mc="http://schemas.openxmlformats.org/markup-compatibility/2006" xmlns:hp="http://schemas.haansoft.com/office/presentation/8.0" sz="3100" b="0" strike="noStrike" mc:Ignorable="hp" hp:hslEmbossed="0">
              <a:solidFill>
                <a:srgbClr val="000000">
                  <a:alpha val="100000"/>
                </a:srgbClr>
              </a:solidFill>
              <a:latin typeface="Verdana"/>
              <a:ea typeface="Malgun Gothic"/>
            </a:endParaRPr>
          </a:p>
          <a:p>
            <a:pPr algn="l">
              <a:defRPr/>
            </a:pPr>
            <a:r>
              <a:rPr xmlns:mc="http://schemas.openxmlformats.org/markup-compatibility/2006" xmlns:hp="http://schemas.haansoft.com/office/presentation/8.0" sz="3100" b="0" strike="noStrike" mc:Ignorable="hp" hp:hslEmbossed="0">
                <a:solidFill>
                  <a:srgbClr val="000000">
                    <a:alpha val="100000"/>
                  </a:srgbClr>
                </a:solidFill>
                <a:latin typeface="Verdana"/>
                <a:ea typeface="Times New Roman"/>
              </a:rPr>
              <a:t>4.  б) карьер; </a:t>
            </a:r>
            <a:r>
              <a:rPr xmlns:mc="http://schemas.openxmlformats.org/markup-compatibility/2006" xmlns:hp="http://schemas.haansoft.com/office/presentation/8.0" sz="3100" b="0" strike="noStrike" mc:Ignorable="hp" hp:hslEmbossed="0">
                <a:solidFill>
                  <a:srgbClr val="000000">
                    <a:alpha val="100000"/>
                  </a:srgbClr>
                </a:solidFill>
                <a:latin typeface="Verdana"/>
                <a:ea typeface="Malgun Gothic"/>
              </a:rPr>
              <a:t> </a:t>
            </a:r>
            <a:endParaRPr xmlns:mc="http://schemas.openxmlformats.org/markup-compatibility/2006" xmlns:hp="http://schemas.haansoft.com/office/presentation/8.0" sz="3100" b="0" strike="noStrike" mc:Ignorable="hp" hp:hslEmbossed="0">
              <a:solidFill>
                <a:srgbClr val="000000">
                  <a:alpha val="100000"/>
                </a:srgbClr>
              </a:solidFill>
              <a:latin typeface="Verdana"/>
              <a:ea typeface="Malgun Gothic"/>
            </a:endParaRPr>
          </a:p>
          <a:p>
            <a:pPr algn="l">
              <a:defRPr/>
            </a:pPr>
            <a:r>
              <a:rPr xmlns:mc="http://schemas.openxmlformats.org/markup-compatibility/2006" xmlns:hp="http://schemas.haansoft.com/office/presentation/8.0" sz="3100" b="0" strike="noStrike" mc:Ignorable="hp" hp:hslEmbossed="0">
                <a:solidFill>
                  <a:srgbClr val="000000">
                    <a:alpha val="100000"/>
                  </a:srgbClr>
                </a:solidFill>
                <a:latin typeface="Verdana"/>
                <a:ea typeface="Times New Roman"/>
              </a:rPr>
              <a:t>5. в) светло-коричневым; </a:t>
            </a:r>
            <a:r>
              <a:rPr xmlns:mc="http://schemas.openxmlformats.org/markup-compatibility/2006" xmlns:hp="http://schemas.haansoft.com/office/presentation/8.0" sz="3100" b="0" strike="noStrike" mc:Ignorable="hp" hp:hslEmbossed="0">
                <a:solidFill>
                  <a:srgbClr val="000000">
                    <a:alpha val="100000"/>
                  </a:srgbClr>
                </a:solidFill>
                <a:latin typeface="Verdana"/>
                <a:ea typeface="Malgun Gothic"/>
              </a:rPr>
              <a:t> </a:t>
            </a:r>
            <a:endParaRPr xmlns:mc="http://schemas.openxmlformats.org/markup-compatibility/2006" xmlns:hp="http://schemas.haansoft.com/office/presentation/8.0" sz="3100" b="0" strike="noStrike" mc:Ignorable="hp" hp:hslEmbossed="0">
              <a:solidFill>
                <a:srgbClr val="000000">
                  <a:alpha val="100000"/>
                </a:srgbClr>
              </a:solidFill>
              <a:latin typeface="Verdana"/>
              <a:ea typeface="Malgun Gothic"/>
            </a:endParaRPr>
          </a:p>
          <a:p>
            <a:pPr algn="l">
              <a:defRPr/>
            </a:pPr>
            <a:r>
              <a:rPr xmlns:mc="http://schemas.openxmlformats.org/markup-compatibility/2006" xmlns:hp="http://schemas.haansoft.com/office/presentation/8.0" sz="3100" b="0" strike="noStrike" mc:Ignorable="hp" hp:hslEmbossed="0">
                <a:solidFill>
                  <a:srgbClr val="000000">
                    <a:alpha val="100000"/>
                  </a:srgbClr>
                </a:solidFill>
                <a:latin typeface="Verdana"/>
                <a:ea typeface="Times New Roman"/>
              </a:rPr>
              <a:t>6. б) терриконы;       </a:t>
            </a:r>
            <a:r>
              <a:rPr xmlns:mc="http://schemas.openxmlformats.org/markup-compatibility/2006" xmlns:hp="http://schemas.haansoft.com/office/presentation/8.0" sz="3100" b="0" strike="noStrike" mc:Ignorable="hp" hp:hslEmbossed="0">
                <a:solidFill>
                  <a:srgbClr val="000000">
                    <a:alpha val="100000"/>
                  </a:srgbClr>
                </a:solidFill>
                <a:latin typeface="Verdana"/>
                <a:ea typeface="Malgun Gothic"/>
              </a:rPr>
              <a:t> </a:t>
            </a:r>
            <a:endParaRPr xmlns:mc="http://schemas.openxmlformats.org/markup-compatibility/2006" xmlns:hp="http://schemas.haansoft.com/office/presentation/8.0" sz="3100" b="0" strike="noStrike" mc:Ignorable="hp" hp:hslEmbossed="0">
              <a:solidFill>
                <a:srgbClr val="000000">
                  <a:alpha val="100000"/>
                </a:srgbClr>
              </a:solidFill>
              <a:latin typeface="Verdana"/>
              <a:ea typeface="Malgun Gothic"/>
            </a:endParaRPr>
          </a:p>
          <a:p>
            <a:pPr algn="l">
              <a:defRPr/>
            </a:pPr>
            <a:r>
              <a:rPr xmlns:mc="http://schemas.openxmlformats.org/markup-compatibility/2006" xmlns:hp="http://schemas.haansoft.com/office/presentation/8.0" sz="3100" b="0" strike="noStrike" mc:Ignorable="hp" hp:hslEmbossed="0">
                <a:solidFill>
                  <a:srgbClr val="000000">
                    <a:alpha val="100000"/>
                  </a:srgbClr>
                </a:solidFill>
                <a:latin typeface="Verdana"/>
                <a:ea typeface="Times New Roman"/>
              </a:rPr>
              <a:t>7. а) подошва;       </a:t>
            </a:r>
            <a:r>
              <a:rPr xmlns:mc="http://schemas.openxmlformats.org/markup-compatibility/2006" xmlns:hp="http://schemas.haansoft.com/office/presentation/8.0" sz="3100" b="0" strike="noStrike" mc:Ignorable="hp" hp:hslEmbossed="0">
                <a:solidFill>
                  <a:srgbClr val="000000">
                    <a:alpha val="100000"/>
                  </a:srgbClr>
                </a:solidFill>
                <a:latin typeface="Verdana"/>
                <a:ea typeface="Malgun Gothic"/>
              </a:rPr>
              <a:t> </a:t>
            </a:r>
            <a:endParaRPr xmlns:mc="http://schemas.openxmlformats.org/markup-compatibility/2006" xmlns:hp="http://schemas.haansoft.com/office/presentation/8.0" sz="3100" b="0" strike="noStrike" mc:Ignorable="hp" hp:hslEmbossed="0">
              <a:solidFill>
                <a:srgbClr val="000000">
                  <a:alpha val="100000"/>
                </a:srgbClr>
              </a:solidFill>
              <a:latin typeface="Verdana"/>
              <a:ea typeface="Malgun Gothic"/>
            </a:endParaRPr>
          </a:p>
          <a:p>
            <a:pPr marL="0" algn="l" defTabSz="914400" rtl="0" eaLnBrk="1" latinLnBrk="1" hangingPunct="1">
              <a:defRPr/>
            </a:pPr>
            <a:r>
              <a:rPr xmlns:mc="http://schemas.openxmlformats.org/markup-compatibility/2006" xmlns:hp="http://schemas.haansoft.com/office/presentation/8.0" sz="3100" b="0" strike="noStrike" mc:Ignorable="hp" hp:hslEmbossed="0">
                <a:solidFill>
                  <a:srgbClr val="000000">
                    <a:alpha val="100000"/>
                  </a:srgbClr>
                </a:solidFill>
                <a:latin typeface="Verdana"/>
                <a:ea typeface="Times New Roman"/>
              </a:rPr>
              <a:t>8.</a:t>
            </a:r>
            <a:r>
              <a:rPr xmlns:mc="http://schemas.openxmlformats.org/markup-compatibility/2006" xmlns:hp="http://schemas.haansoft.com/office/presentation/8.0" lang="ru-RU" altLang="en-US" sz="3100" b="0" strike="noStrike" mc:Ignorable="hp" hp:hslEmbossed="0">
                <a:solidFill>
                  <a:srgbClr val="000000">
                    <a:alpha val="100000"/>
                  </a:srgbClr>
                </a:solidFill>
                <a:latin typeface="Verdana"/>
                <a:ea typeface="Times New Roman"/>
              </a:rPr>
              <a:t> </a:t>
            </a:r>
            <a:r>
              <a:rPr xmlns:mc="http://schemas.openxmlformats.org/markup-compatibility/2006" xmlns:hp="http://schemas.haansoft.com/office/presentation/8.0" kumimoji="0" lang="ru-RU" altLang="en-US" sz="3100" b="0" u="none" strike="noStrike" kern="1200" cap="none" normalizeH="0" baseline="0" mc:Ignorable="hp" hp:hslEmbossed="0">
                <a:solidFill>
                  <a:srgbClr val="000000"/>
                </a:solidFill>
                <a:latin typeface="Verdana"/>
                <a:ea typeface="Times New Roman"/>
              </a:rPr>
              <a:t> </a:t>
            </a:r>
            <a:r>
              <a:rPr xmlns:mc="http://schemas.openxmlformats.org/markup-compatibility/2006" xmlns:hp="http://schemas.haansoft.com/office/presentation/8.0" kumimoji="0" sz="3100" b="0" u="none" strike="noStrike" kern="1200" cap="none" normalizeH="0" baseline="0" mc:Ignorable="hp" hp:hslEmbossed="0">
                <a:solidFill>
                  <a:srgbClr val="000000"/>
                </a:solidFill>
                <a:latin typeface="Verdana"/>
                <a:ea typeface="Times New Roman"/>
              </a:rPr>
              <a:t>а) гора; </a:t>
            </a:r>
            <a:r>
              <a:rPr xmlns:mc="http://schemas.openxmlformats.org/markup-compatibility/2006" xmlns:hp="http://schemas.haansoft.com/office/presentation/8.0" sz="3100" b="0" strike="noStrike" mc:Ignorable="hp" hp:hslEmbossed="0">
                <a:solidFill>
                  <a:srgbClr val="000000">
                    <a:alpha val="100000"/>
                  </a:srgbClr>
                </a:solidFill>
                <a:latin typeface="Verdana"/>
                <a:ea typeface="Times New Roman"/>
              </a:rPr>
              <a:t>   </a:t>
            </a:r>
            <a:r>
              <a:rPr xmlns:mc="http://schemas.openxmlformats.org/markup-compatibility/2006" xmlns:hp="http://schemas.haansoft.com/office/presentation/8.0" sz="3100" b="0" strike="noStrike" mc:Ignorable="hp" hp:hslEmbossed="0">
                <a:solidFill>
                  <a:srgbClr val="000000">
                    <a:alpha val="100000"/>
                  </a:srgbClr>
                </a:solidFill>
                <a:latin typeface="Verdana"/>
                <a:ea typeface="Malgun Gothic"/>
              </a:rPr>
              <a:t> </a:t>
            </a:r>
            <a:endParaRPr xmlns:mc="http://schemas.openxmlformats.org/markup-compatibility/2006" xmlns:hp="http://schemas.haansoft.com/office/presentation/8.0" sz="3100" b="0" strike="noStrike" mc:Ignorable="hp" hp:hslEmbossed="0">
              <a:solidFill>
                <a:srgbClr val="000000">
                  <a:alpha val="100000"/>
                </a:srgbClr>
              </a:solidFill>
              <a:latin typeface="Verdana"/>
              <a:ea typeface="Malgun Gothic"/>
            </a:endParaRPr>
          </a:p>
          <a:p>
            <a:pPr algn="l">
              <a:defRPr/>
            </a:pPr>
            <a:r>
              <a:rPr xmlns:mc="http://schemas.openxmlformats.org/markup-compatibility/2006" xmlns:hp="http://schemas.haansoft.com/office/presentation/8.0" sz="3100" b="0" strike="noStrike" mc:Ignorable="hp" hp:hslEmbossed="0">
                <a:solidFill>
                  <a:srgbClr val="000000">
                    <a:alpha val="100000"/>
                  </a:srgbClr>
                </a:solidFill>
                <a:latin typeface="Verdana"/>
                <a:ea typeface="Times New Roman"/>
              </a:rPr>
              <a:t>9.</a:t>
            </a:r>
            <a:r>
              <a:rPr xmlns:mc="http://schemas.openxmlformats.org/markup-compatibility/2006" xmlns:hp="http://schemas.haansoft.com/office/presentation/8.0" lang="ru-RU" altLang="en-US" sz="3100" b="0" strike="noStrike" mc:Ignorable="hp" hp:hslEmbossed="0">
                <a:solidFill>
                  <a:srgbClr val="000000">
                    <a:alpha val="100000"/>
                  </a:srgbClr>
                </a:solidFill>
                <a:latin typeface="Verdana"/>
                <a:ea typeface="Times New Roman"/>
              </a:rPr>
              <a:t> б</a:t>
            </a:r>
            <a:r>
              <a:rPr xmlns:mc="http://schemas.openxmlformats.org/markup-compatibility/2006" xmlns:hp="http://schemas.haansoft.com/office/presentation/8.0" lang="en-US" altLang="ru-RU" sz="3100" b="0" strike="noStrike" mc:Ignorable="hp" hp:hslEmbossed="0">
                <a:solidFill>
                  <a:srgbClr val="000000">
                    <a:alpha val="100000"/>
                  </a:srgbClr>
                </a:solidFill>
                <a:latin typeface="Verdana"/>
                <a:ea typeface="Times New Roman"/>
              </a:rPr>
              <a:t>)</a:t>
            </a:r>
            <a:r>
              <a:rPr xmlns:mc="http://schemas.openxmlformats.org/markup-compatibility/2006" xmlns:hp="http://schemas.haansoft.com/office/presentation/8.0" lang="ru-RU" altLang="en-US" sz="3100" b="0" strike="noStrike" mc:Ignorable="hp" hp:hslEmbossed="0">
                <a:solidFill>
                  <a:srgbClr val="000000">
                    <a:alpha val="100000"/>
                  </a:srgbClr>
                </a:solidFill>
                <a:latin typeface="Verdana"/>
                <a:ea typeface="Times New Roman"/>
              </a:rPr>
              <a:t> Эльбрус</a:t>
            </a:r>
            <a:r>
              <a:rPr xmlns:mc="http://schemas.openxmlformats.org/markup-compatibility/2006" xmlns:hp="http://schemas.haansoft.com/office/presentation/8.0" sz="3100" b="0" strike="noStrike" mc:Ignorable="hp" hp:hslEmbossed="0">
                <a:solidFill>
                  <a:srgbClr val="000000">
                    <a:alpha val="100000"/>
                  </a:srgbClr>
                </a:solidFill>
                <a:latin typeface="Verdana"/>
                <a:ea typeface="Malgun Gothic"/>
              </a:rPr>
              <a:t> </a:t>
            </a:r>
            <a:endParaRPr xmlns:mc="http://schemas.openxmlformats.org/markup-compatibility/2006" xmlns:hp="http://schemas.haansoft.com/office/presentation/8.0" sz="3100" b="0" strike="noStrike" mc:Ignorable="hp" hp:hslEmbossed="0">
              <a:solidFill>
                <a:srgbClr val="000000">
                  <a:alpha val="100000"/>
                </a:srgbClr>
              </a:solidFill>
              <a:latin typeface="Verdana"/>
              <a:ea typeface="Malgun Gothic"/>
            </a:endParaRPr>
          </a:p>
          <a:p>
            <a:pPr algn="l">
              <a:defRPr/>
            </a:pPr>
            <a:r>
              <a:rPr xmlns:mc="http://schemas.openxmlformats.org/markup-compatibility/2006" xmlns:hp="http://schemas.haansoft.com/office/presentation/8.0" sz="3100" b="0" strike="noStrike" mc:Ignorable="hp" hp:hslEmbossed="0">
                <a:solidFill>
                  <a:srgbClr val="000000">
                    <a:alpha val="100000"/>
                  </a:srgbClr>
                </a:solidFill>
                <a:latin typeface="Verdana"/>
                <a:ea typeface="Times New Roman"/>
              </a:rPr>
              <a:t>10. </a:t>
            </a:r>
            <a:r>
              <a:rPr xmlns:mc="http://schemas.openxmlformats.org/markup-compatibility/2006" xmlns:hp="http://schemas.haansoft.com/office/presentation/8.0" lang="ru-RU" altLang="en-US" sz="3100" b="0" strike="noStrike" mc:Ignorable="hp" hp:hslEmbossed="0">
                <a:solidFill>
                  <a:srgbClr val="000000">
                    <a:alpha val="100000"/>
                  </a:srgbClr>
                </a:solidFill>
                <a:latin typeface="Verdana"/>
                <a:ea typeface="Times New Roman"/>
              </a:rPr>
              <a:t>в</a:t>
            </a:r>
            <a:r>
              <a:rPr xmlns:mc="http://schemas.openxmlformats.org/markup-compatibility/2006" xmlns:hp="http://schemas.haansoft.com/office/presentation/8.0" lang="en-US" altLang="ru-RU" sz="3100" b="0" strike="noStrike" mc:Ignorable="hp" hp:hslEmbossed="0">
                <a:solidFill>
                  <a:srgbClr val="000000">
                    <a:alpha val="100000"/>
                  </a:srgbClr>
                </a:solidFill>
                <a:latin typeface="Verdana"/>
                <a:ea typeface="Times New Roman"/>
              </a:rPr>
              <a:t>)</a:t>
            </a:r>
            <a:r>
              <a:rPr xmlns:mc="http://schemas.openxmlformats.org/markup-compatibility/2006" xmlns:hp="http://schemas.haansoft.com/office/presentation/8.0" lang="ru-RU" altLang="en-US" sz="3100" b="0" strike="noStrike" mc:Ignorable="hp" hp:hslEmbossed="0">
                <a:solidFill>
                  <a:srgbClr val="000000">
                    <a:alpha val="100000"/>
                  </a:srgbClr>
                </a:solidFill>
                <a:latin typeface="Verdana"/>
                <a:ea typeface="Times New Roman"/>
              </a:rPr>
              <a:t> Хилар Хаширов</a:t>
            </a:r>
            <a:r>
              <a:rPr xmlns:mc="http://schemas.openxmlformats.org/markup-compatibility/2006" xmlns:hp="http://schemas.haansoft.com/office/presentation/8.0" sz="3100" b="0" strike="noStrike" mc:Ignorable="hp" hp:hslEmbossed="0">
                <a:solidFill>
                  <a:srgbClr val="000000">
                    <a:alpha val="100000"/>
                  </a:srgbClr>
                </a:solidFill>
                <a:latin typeface="Verdana"/>
                <a:ea typeface="Times New Roman"/>
              </a:rPr>
              <a:t>   </a:t>
            </a:r>
            <a:r>
              <a:rPr xmlns:mc="http://schemas.openxmlformats.org/markup-compatibility/2006" xmlns:hp="http://schemas.haansoft.com/office/presentation/8.0" sz="3100" b="0" strike="noStrike" mc:Ignorable="hp" hp:hslEmbossed="0">
                <a:solidFill>
                  <a:srgbClr val="000000">
                    <a:alpha val="100000"/>
                  </a:srgbClr>
                </a:solidFill>
                <a:latin typeface="Verdana"/>
                <a:ea typeface="Malgun Gothic"/>
              </a:rPr>
              <a:t> </a:t>
            </a:r>
            <a:endParaRPr xmlns:mc="http://schemas.openxmlformats.org/markup-compatibility/2006" xmlns:hp="http://schemas.haansoft.com/office/presentation/8.0" sz="3100" b="0" strike="noStrike" mc:Ignorable="hp" hp:hslEmbossed="0">
              <a:solidFill>
                <a:srgbClr val="000000">
                  <a:alpha val="100000"/>
                </a:srgbClr>
              </a:solidFill>
              <a:latin typeface="Verdana"/>
              <a:ea typeface="Malgun Gothic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"/>
          <p:cNvSpPr/>
          <p:nvPr/>
        </p:nvSpPr>
        <p:spPr>
          <a:xfrm>
            <a:off x="263269" y="397381"/>
            <a:ext cx="6264785" cy="20962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p>
            <a:pPr algn="l">
              <a:lnSpc>
                <a:spcPct val="107000"/>
              </a:lnSpc>
              <a:defRPr/>
            </a:pPr>
            <a:r>
              <a:rPr xmlns:mc="http://schemas.openxmlformats.org/markup-compatibility/2006" xmlns:hp="http://schemas.haansoft.com/office/presentation/8.0" sz="3100" b="0" i="0" strike="noStrike" mc:Ignorable="hp" hp:hslEmbossed="0">
                <a:solidFill>
                  <a:srgbClr val="000000">
                    <a:alpha val="100000"/>
                  </a:srgbClr>
                </a:solidFill>
                <a:latin typeface="Verdana"/>
                <a:ea typeface="Times New Roman"/>
              </a:rPr>
              <a:t> Без чего не может мама.</a:t>
            </a:r>
            <a:endParaRPr xmlns:mc="http://schemas.openxmlformats.org/markup-compatibility/2006" xmlns:hp="http://schemas.haansoft.com/office/presentation/8.0" sz="3100" b="0" i="0" strike="noStrike" mc:Ignorable="hp" hp:hslEmbossed="0">
              <a:solidFill>
                <a:srgbClr val="000000">
                  <a:alpha val="100000"/>
                </a:srgbClr>
              </a:solidFill>
              <a:latin typeface="Verdana"/>
              <a:ea typeface="Times New Roman"/>
            </a:endParaRPr>
          </a:p>
          <a:p>
            <a:pPr algn="l">
              <a:lnSpc>
                <a:spcPct val="107000"/>
              </a:lnSpc>
              <a:defRPr/>
            </a:pPr>
            <a:r>
              <a:rPr xmlns:mc="http://schemas.openxmlformats.org/markup-compatibility/2006" xmlns:hp="http://schemas.haansoft.com/office/presentation/8.0" sz="3100" b="0" i="0" strike="noStrike" mc:Ignorable="hp" hp:hslEmbossed="0">
                <a:solidFill>
                  <a:srgbClr val="000000">
                    <a:alpha val="100000"/>
                  </a:srgbClr>
                </a:solidFill>
                <a:latin typeface="Verdana"/>
                <a:ea typeface="Times New Roman"/>
              </a:rPr>
              <a:t> Ни готовить, ни стирать,</a:t>
            </a:r>
            <a:endParaRPr xmlns:mc="http://schemas.openxmlformats.org/markup-compatibility/2006" xmlns:hp="http://schemas.haansoft.com/office/presentation/8.0" sz="3100" b="0" i="0" strike="noStrike" mc:Ignorable="hp" hp:hslEmbossed="0">
              <a:solidFill>
                <a:srgbClr val="000000">
                  <a:alpha val="100000"/>
                </a:srgbClr>
              </a:solidFill>
              <a:latin typeface="Verdana"/>
              <a:ea typeface="Times New Roman"/>
            </a:endParaRPr>
          </a:p>
          <a:p>
            <a:pPr algn="l">
              <a:lnSpc>
                <a:spcPct val="107000"/>
              </a:lnSpc>
              <a:defRPr/>
            </a:pPr>
            <a:r>
              <a:rPr xmlns:mc="http://schemas.openxmlformats.org/markup-compatibility/2006" xmlns:hp="http://schemas.haansoft.com/office/presentation/8.0" sz="3100" b="0" i="0" strike="noStrike" mc:Ignorable="hp" hp:hslEmbossed="0">
                <a:solidFill>
                  <a:srgbClr val="000000">
                    <a:alpha val="100000"/>
                  </a:srgbClr>
                </a:solidFill>
                <a:latin typeface="Verdana"/>
                <a:ea typeface="Times New Roman"/>
              </a:rPr>
              <a:t> Без чего, мы скажем прямо,</a:t>
            </a:r>
            <a:endParaRPr xmlns:mc="http://schemas.openxmlformats.org/markup-compatibility/2006" xmlns:hp="http://schemas.haansoft.com/office/presentation/8.0" sz="3100" b="0" i="0" strike="noStrike" mc:Ignorable="hp" hp:hslEmbossed="0">
              <a:solidFill>
                <a:srgbClr val="000000">
                  <a:alpha val="100000"/>
                </a:srgbClr>
              </a:solidFill>
              <a:latin typeface="Verdana"/>
              <a:ea typeface="Times New Roman"/>
            </a:endParaRPr>
          </a:p>
          <a:p>
            <a:pPr algn="l">
              <a:lnSpc>
                <a:spcPct val="107000"/>
              </a:lnSpc>
              <a:defRPr/>
            </a:pPr>
            <a:r>
              <a:rPr xmlns:mc="http://schemas.openxmlformats.org/markup-compatibility/2006" xmlns:hp="http://schemas.haansoft.com/office/presentation/8.0" sz="3100" b="0" i="0" strike="noStrike" mc:Ignorable="hp" hp:hslEmbossed="0">
                <a:solidFill>
                  <a:srgbClr val="000000">
                    <a:alpha val="100000"/>
                  </a:srgbClr>
                </a:solidFill>
                <a:latin typeface="Verdana"/>
                <a:ea typeface="Times New Roman"/>
              </a:rPr>
              <a:t> Человеку умирать?</a:t>
            </a:r>
            <a:endParaRPr xmlns:mc="http://schemas.openxmlformats.org/markup-compatibility/2006" xmlns:hp="http://schemas.haansoft.com/office/presentation/8.0" sz="3100" b="0" i="0" strike="noStrike" mc:Ignorable="hp" hp:hslEmbossed="0">
              <a:solidFill>
                <a:srgbClr val="000000">
                  <a:alpha val="100000"/>
                </a:srgbClr>
              </a:solidFill>
              <a:latin typeface="Verdana"/>
            </a:endParaRPr>
          </a:p>
        </p:txBody>
      </p:sp>
      <p:sp>
        <p:nvSpPr>
          <p:cNvPr id="5" name=""/>
          <p:cNvSpPr/>
          <p:nvPr/>
        </p:nvSpPr>
        <p:spPr>
          <a:xfrm>
            <a:off x="1561717" y="2588895"/>
            <a:ext cx="2011680" cy="63207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p>
            <a:pPr algn="l">
              <a:lnSpc>
                <a:spcPct val="107000"/>
              </a:lnSpc>
              <a:defRPr/>
            </a:pPr>
            <a:r>
              <a:rPr xmlns:mc="http://schemas.openxmlformats.org/markup-compatibility/2006" xmlns:hp="http://schemas.haansoft.com/office/presentation/8.0" sz="3300" b="0" i="0" strike="noStrike" mc:Ignorable="hp" hp:hslEmbossed="0">
                <a:solidFill>
                  <a:srgbClr val="000000">
                    <a:alpha val="100000"/>
                  </a:srgbClr>
                </a:solidFill>
                <a:latin typeface="Verdana"/>
                <a:ea typeface="Times New Roman"/>
              </a:rPr>
              <a:t>(Вода)</a:t>
            </a:r>
            <a:endParaRPr xmlns:mc="http://schemas.openxmlformats.org/markup-compatibility/2006" xmlns:hp="http://schemas.haansoft.com/office/presentation/8.0" sz="3300" b="0" i="0" strike="noStrike" mc:Ignorable="hp" hp:hslEmbossed="0">
              <a:solidFill>
                <a:srgbClr val="000000">
                  <a:alpha val="100000"/>
                </a:srgbClr>
              </a:solidFill>
              <a:latin typeface="Verdana"/>
            </a:endParaRPr>
          </a:p>
        </p:txBody>
      </p:sp>
      <p:sp>
        <p:nvSpPr>
          <p:cNvPr id="6" name=""/>
          <p:cNvSpPr/>
          <p:nvPr/>
        </p:nvSpPr>
        <p:spPr>
          <a:xfrm>
            <a:off x="6705790" y="397381"/>
            <a:ext cx="5294948" cy="219151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07000"/>
              </a:lnSpc>
              <a:defRPr/>
            </a:pPr>
            <a:r>
              <a:rPr xmlns:mc="http://schemas.openxmlformats.org/markup-compatibility/2006" xmlns:hp="http://schemas.haansoft.com/office/presentation/8.0" sz="3200" b="0" i="0" strike="noStrike" mc:Ignorable="hp" hp:hslEmbossed="0">
                <a:solidFill>
                  <a:srgbClr val="000000">
                    <a:alpha val="100000"/>
                  </a:srgbClr>
                </a:solidFill>
                <a:latin typeface="Verdana"/>
                <a:ea typeface="Times New Roman"/>
              </a:rPr>
              <a:t>Бегу я, как по лесенке, </a:t>
            </a:r>
            <a:r>
              <a:rPr xmlns:mc="http://schemas.openxmlformats.org/markup-compatibility/2006" xmlns:hp="http://schemas.haansoft.com/office/presentation/8.0" sz="3200" b="0" i="0" strike="noStrike" mc:Ignorable="hp" hp:hslEmbossed="0">
                <a:solidFill>
                  <a:srgbClr val="000000">
                    <a:alpha val="100000"/>
                  </a:srgbClr>
                </a:solidFill>
                <a:latin typeface="Verdana"/>
                <a:ea typeface="Malgun Gothic"/>
              </a:rPr>
              <a:t> </a:t>
            </a:r>
            <a:endParaRPr xmlns:mc="http://schemas.openxmlformats.org/markup-compatibility/2006" xmlns:hp="http://schemas.haansoft.com/office/presentation/8.0" sz="3200" b="0" i="0" strike="noStrike" mc:Ignorable="hp" hp:hslEmbossed="0">
              <a:solidFill>
                <a:srgbClr val="000000">
                  <a:alpha val="100000"/>
                </a:srgbClr>
              </a:solidFill>
              <a:latin typeface="Verdana"/>
              <a:ea typeface="Malgun Gothic"/>
            </a:endParaRPr>
          </a:p>
          <a:p>
            <a:pPr algn="l">
              <a:lnSpc>
                <a:spcPct val="107000"/>
              </a:lnSpc>
              <a:defRPr/>
            </a:pPr>
            <a:r>
              <a:rPr xmlns:mc="http://schemas.openxmlformats.org/markup-compatibility/2006" xmlns:hp="http://schemas.haansoft.com/office/presentation/8.0" sz="3200" b="0" i="0" strike="noStrike" mc:Ignorable="hp" hp:hslEmbossed="0">
                <a:solidFill>
                  <a:srgbClr val="000000">
                    <a:alpha val="100000"/>
                  </a:srgbClr>
                </a:solidFill>
                <a:latin typeface="Verdana"/>
                <a:ea typeface="Times New Roman"/>
              </a:rPr>
              <a:t>По камушкам звеня. </a:t>
            </a:r>
            <a:r>
              <a:rPr xmlns:mc="http://schemas.openxmlformats.org/markup-compatibility/2006" xmlns:hp="http://schemas.haansoft.com/office/presentation/8.0" sz="3200" b="0" i="0" strike="noStrike" mc:Ignorable="hp" hp:hslEmbossed="0">
                <a:solidFill>
                  <a:srgbClr val="000000">
                    <a:alpha val="100000"/>
                  </a:srgbClr>
                </a:solidFill>
                <a:latin typeface="Verdana"/>
                <a:ea typeface="Malgun Gothic"/>
              </a:rPr>
              <a:t> </a:t>
            </a:r>
            <a:endParaRPr xmlns:mc="http://schemas.openxmlformats.org/markup-compatibility/2006" xmlns:hp="http://schemas.haansoft.com/office/presentation/8.0" sz="3200" b="0" i="0" strike="noStrike" mc:Ignorable="hp" hp:hslEmbossed="0">
              <a:solidFill>
                <a:srgbClr val="000000">
                  <a:alpha val="100000"/>
                </a:srgbClr>
              </a:solidFill>
              <a:latin typeface="Verdana"/>
              <a:ea typeface="Malgun Gothic"/>
            </a:endParaRPr>
          </a:p>
          <a:p>
            <a:pPr algn="l">
              <a:lnSpc>
                <a:spcPct val="107000"/>
              </a:lnSpc>
              <a:defRPr/>
            </a:pPr>
            <a:r>
              <a:rPr xmlns:mc="http://schemas.openxmlformats.org/markup-compatibility/2006" xmlns:hp="http://schemas.haansoft.com/office/presentation/8.0" sz="3200" b="0" i="0" strike="noStrike" mc:Ignorable="hp" hp:hslEmbossed="0">
                <a:solidFill>
                  <a:srgbClr val="000000">
                    <a:alpha val="100000"/>
                  </a:srgbClr>
                </a:solidFill>
                <a:latin typeface="Verdana"/>
                <a:ea typeface="Times New Roman"/>
              </a:rPr>
              <a:t>Издалека по песенке </a:t>
            </a:r>
            <a:r>
              <a:rPr xmlns:mc="http://schemas.openxmlformats.org/markup-compatibility/2006" xmlns:hp="http://schemas.haansoft.com/office/presentation/8.0" sz="3200" b="0" i="0" strike="noStrike" mc:Ignorable="hp" hp:hslEmbossed="0">
                <a:solidFill>
                  <a:srgbClr val="000000">
                    <a:alpha val="100000"/>
                  </a:srgbClr>
                </a:solidFill>
                <a:latin typeface="Verdana"/>
                <a:ea typeface="Malgun Gothic"/>
              </a:rPr>
              <a:t> </a:t>
            </a:r>
            <a:endParaRPr xmlns:mc="http://schemas.openxmlformats.org/markup-compatibility/2006" xmlns:hp="http://schemas.haansoft.com/office/presentation/8.0" sz="3200" b="0" i="0" strike="noStrike" mc:Ignorable="hp" hp:hslEmbossed="0">
              <a:solidFill>
                <a:srgbClr val="000000">
                  <a:alpha val="100000"/>
                </a:srgbClr>
              </a:solidFill>
              <a:latin typeface="Verdana"/>
              <a:ea typeface="Malgun Gothic"/>
            </a:endParaRPr>
          </a:p>
          <a:p>
            <a:pPr algn="l">
              <a:lnSpc>
                <a:spcPct val="107000"/>
              </a:lnSpc>
              <a:defRPr/>
            </a:pPr>
            <a:r>
              <a:rPr xmlns:mc="http://schemas.openxmlformats.org/markup-compatibility/2006" xmlns:hp="http://schemas.haansoft.com/office/presentation/8.0" sz="3200" b="0" i="0" strike="noStrike" mc:Ignorable="hp" hp:hslEmbossed="0">
                <a:solidFill>
                  <a:srgbClr val="000000">
                    <a:alpha val="100000"/>
                  </a:srgbClr>
                </a:solidFill>
                <a:latin typeface="Verdana"/>
                <a:ea typeface="Times New Roman"/>
              </a:rPr>
              <a:t>Узнаете меня. </a:t>
            </a:r>
            <a:endParaRPr xmlns:mc="http://schemas.openxmlformats.org/markup-compatibility/2006" xmlns:hp="http://schemas.haansoft.com/office/presentation/8.0" sz="3200" b="0" i="0" strike="noStrike" mc:Ignorable="hp" hp:hslEmbossed="0">
              <a:solidFill>
                <a:srgbClr val="000000">
                  <a:alpha val="100000"/>
                </a:srgbClr>
              </a:solidFill>
              <a:latin typeface="Verdana"/>
            </a:endParaRPr>
          </a:p>
        </p:txBody>
      </p:sp>
      <p:sp>
        <p:nvSpPr>
          <p:cNvPr id="7" name=""/>
          <p:cNvSpPr txBox="1"/>
          <p:nvPr/>
        </p:nvSpPr>
        <p:spPr>
          <a:xfrm>
            <a:off x="9552432" y="2588895"/>
            <a:ext cx="1170433" cy="5840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xmlns:mc="http://schemas.openxmlformats.org/markup-compatibility/2006" xmlns:hp="http://schemas.haansoft.com/office/presentation/8.0" sz="3200" b="0" i="0" strike="noStrike" mc:Ignorable="hp" hp:hslEmbossed="0">
                <a:solidFill>
                  <a:srgbClr val="000000">
                    <a:alpha val="100000"/>
                  </a:srgbClr>
                </a:solidFill>
                <a:latin typeface="Verdana"/>
                <a:ea typeface="Times New Roman"/>
              </a:rPr>
              <a:t>Река</a:t>
            </a:r>
            <a:endParaRPr xmlns:mc="http://schemas.openxmlformats.org/markup-compatibility/2006" xmlns:hp="http://schemas.haansoft.com/office/presentation/8.0" sz="3200" b="0" i="0" strike="noStrike" mc:Ignorable="hp" hp:hslEmbossed="0">
              <a:solidFill>
                <a:srgbClr val="000000">
                  <a:alpha val="100000"/>
                </a:srgbClr>
              </a:solidFill>
              <a:latin typeface="Verdana"/>
            </a:endParaRPr>
          </a:p>
        </p:txBody>
      </p:sp>
      <p:sp>
        <p:nvSpPr>
          <p:cNvPr id="8" name=""/>
          <p:cNvSpPr/>
          <p:nvPr/>
        </p:nvSpPr>
        <p:spPr>
          <a:xfrm>
            <a:off x="2961321" y="3793807"/>
            <a:ext cx="7488937" cy="114776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07000"/>
              </a:lnSpc>
              <a:defRPr/>
            </a:pPr>
            <a:r>
              <a:rPr xmlns:mc="http://schemas.openxmlformats.org/markup-compatibility/2006" xmlns:hp="http://schemas.haansoft.com/office/presentation/8.0" sz="3200" b="0" i="0" strike="noStrike" mc:Ignorable="hp" hp:hslEmbossed="0">
                <a:solidFill>
                  <a:srgbClr val="000000">
                    <a:alpha val="100000"/>
                  </a:srgbClr>
                </a:solidFill>
                <a:latin typeface="Verdana"/>
                <a:ea typeface="Times New Roman"/>
              </a:rPr>
              <a:t>Посреди поля лежит зеркало,</a:t>
            </a:r>
            <a:r>
              <a:rPr xmlns:mc="http://schemas.openxmlformats.org/markup-compatibility/2006" xmlns:hp="http://schemas.haansoft.com/office/presentation/8.0" sz="3200" b="0" i="0" strike="noStrike" mc:Ignorable="hp" hp:hslEmbossed="0">
                <a:solidFill>
                  <a:srgbClr val="000000">
                    <a:alpha val="100000"/>
                  </a:srgbClr>
                </a:solidFill>
                <a:latin typeface="Verdana"/>
                <a:ea typeface="Malgun Gothic"/>
              </a:rPr>
              <a:t> </a:t>
            </a:r>
            <a:endParaRPr xmlns:mc="http://schemas.openxmlformats.org/markup-compatibility/2006" xmlns:hp="http://schemas.haansoft.com/office/presentation/8.0" sz="3200" b="0" i="0" strike="noStrike" mc:Ignorable="hp" hp:hslEmbossed="0">
              <a:solidFill>
                <a:srgbClr val="000000">
                  <a:alpha val="100000"/>
                </a:srgbClr>
              </a:solidFill>
              <a:latin typeface="Verdana"/>
              <a:ea typeface="Malgun Gothic"/>
            </a:endParaRPr>
          </a:p>
          <a:p>
            <a:pPr algn="l">
              <a:lnSpc>
                <a:spcPct val="107000"/>
              </a:lnSpc>
              <a:defRPr/>
            </a:pPr>
            <a:r>
              <a:rPr xmlns:mc="http://schemas.openxmlformats.org/markup-compatibility/2006" xmlns:hp="http://schemas.haansoft.com/office/presentation/8.0" sz="3200" b="0" i="0" strike="noStrike" mc:Ignorable="hp" hp:hslEmbossed="0">
                <a:solidFill>
                  <a:srgbClr val="000000">
                    <a:alpha val="100000"/>
                  </a:srgbClr>
                </a:solidFill>
                <a:latin typeface="Verdana"/>
                <a:ea typeface="Times New Roman"/>
              </a:rPr>
              <a:t>Стекло голубое, оправа зеленая.</a:t>
            </a:r>
            <a:r>
              <a:rPr xmlns:mc="http://schemas.openxmlformats.org/markup-compatibility/2006" xmlns:hp="http://schemas.haansoft.com/office/presentation/8.0" sz="3200" b="0" i="0" strike="noStrike" mc:Ignorable="hp" hp:hslEmbossed="0">
                <a:solidFill>
                  <a:srgbClr val="000000">
                    <a:alpha val="100000"/>
                  </a:srgbClr>
                </a:solidFill>
                <a:latin typeface="Verdana"/>
                <a:ea typeface="Malgun Gothic"/>
              </a:rPr>
              <a:t> </a:t>
            </a:r>
            <a:endParaRPr xmlns:mc="http://schemas.openxmlformats.org/markup-compatibility/2006" xmlns:hp="http://schemas.haansoft.com/office/presentation/8.0" sz="3200" b="0" i="0" strike="noStrike" mc:Ignorable="hp" hp:hslEmbossed="0">
              <a:solidFill>
                <a:srgbClr val="000000">
                  <a:alpha val="100000"/>
                </a:srgbClr>
              </a:solidFill>
              <a:latin typeface="Verdana"/>
              <a:ea typeface="Malgun Gothic"/>
            </a:endParaRPr>
          </a:p>
        </p:txBody>
      </p:sp>
      <p:sp>
        <p:nvSpPr>
          <p:cNvPr id="9" name=""/>
          <p:cNvSpPr txBox="1"/>
          <p:nvPr/>
        </p:nvSpPr>
        <p:spPr>
          <a:xfrm>
            <a:off x="4933522" y="5290948"/>
            <a:ext cx="3189064" cy="586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xmlns:mc="http://schemas.openxmlformats.org/markup-compatibility/2006" xmlns:hp="http://schemas.haansoft.com/office/presentation/8.0" sz="3200" b="0" i="0" strike="noStrike" mc:Ignorable="hp" hp:hslEmbossed="0">
                <a:solidFill>
                  <a:srgbClr val="000000">
                    <a:alpha val="100000"/>
                  </a:srgbClr>
                </a:solidFill>
                <a:latin typeface="Verdana"/>
                <a:ea typeface="Times New Roman"/>
              </a:rPr>
              <a:t>Озеро, пруд</a:t>
            </a:r>
            <a:endParaRPr xmlns:mc="http://schemas.openxmlformats.org/markup-compatibility/2006" xmlns:hp="http://schemas.haansoft.com/office/presentation/8.0" sz="3200" b="0" i="0" strike="noStrike" mc:Ignorable="hp" hp:hslEmbossed="0">
              <a:solidFill>
                <a:srgbClr val="000000">
                  <a:alpha val="100000"/>
                </a:srgbClr>
              </a:solidFill>
              <a:latin typeface="Verdan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1" animBg="1"/>
      <p:bldP spid="9" grpId="2" animBg="1"/>
    </p:bldLst>
  </p:timing>
</p:sld>
</file>

<file path=ppt/slides/slide5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/>
          <p:cNvPicPr>
            <a:picLocks noChangeAspect="1"/>
          </p:cNvPicPr>
          <p:nvPr/>
        </p:nvPicPr>
        <p:blipFill rotWithShape="1">
          <a:blip r:embed="rId2"/>
          <a:srcRect r="23050"/>
          <a:stretch>
            <a:fillRect/>
          </a:stretch>
        </p:blipFill>
        <p:spPr>
          <a:xfrm>
            <a:off x="2183892" y="1484757"/>
            <a:ext cx="7824216" cy="5373243"/>
          </a:xfrm>
          <a:prstGeom prst="rect">
            <a:avLst/>
          </a:prstGeom>
        </p:spPr>
      </p:pic>
      <p:sp>
        <p:nvSpPr>
          <p:cNvPr id="3" name=""/>
          <p:cNvSpPr/>
          <p:nvPr/>
        </p:nvSpPr>
        <p:spPr>
          <a:xfrm>
            <a:off x="4187761" y="356235"/>
            <a:ext cx="3816477" cy="69913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p>
            <a:pPr algn="l">
              <a:defRPr/>
            </a:pPr>
            <a:r>
              <a:rPr xmlns:mc="http://schemas.openxmlformats.org/markup-compatibility/2006" xmlns:hp="http://schemas.haansoft.com/office/presentation/8.0" sz="4000" b="0" i="0" strike="noStrike" mc:Ignorable="hp" hp:hslEmbossed="0">
                <a:solidFill>
                  <a:srgbClr val="000000">
                    <a:alpha val="100000"/>
                  </a:srgbClr>
                </a:solidFill>
                <a:latin typeface="Verdana"/>
                <a:ea typeface="Times New Roman"/>
              </a:rPr>
              <a:t>Терек-623км</a:t>
            </a:r>
            <a:endParaRPr xmlns:mc="http://schemas.openxmlformats.org/markup-compatibility/2006" xmlns:hp="http://schemas.haansoft.com/office/presentation/8.0" sz="4000" b="0" i="0" strike="noStrike" mc:Ignorable="hp" hp:hslEmbossed="0">
              <a:solidFill>
                <a:srgbClr val="000000">
                  <a:alpha val="100000"/>
                </a:srgbClr>
              </a:solidFill>
              <a:latin typeface="Verdana"/>
              <a:ea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/>
          <p:cNvPicPr>
            <a:picLocks noChangeAspect="1"/>
          </p:cNvPicPr>
          <p:nvPr/>
        </p:nvPicPr>
        <p:blipFill rotWithShape="1">
          <a:blip r:embed="rId2"/>
          <a:srcRect r="12010"/>
          <a:stretch>
            <a:fillRect/>
          </a:stretch>
        </p:blipFill>
        <p:spPr>
          <a:xfrm>
            <a:off x="2303715" y="1282660"/>
            <a:ext cx="8088631" cy="5170718"/>
          </a:xfrm>
          <a:prstGeom prst="rect">
            <a:avLst/>
          </a:prstGeom>
        </p:spPr>
      </p:pic>
      <p:sp>
        <p:nvSpPr>
          <p:cNvPr id="3" name=""/>
          <p:cNvSpPr/>
          <p:nvPr/>
        </p:nvSpPr>
        <p:spPr>
          <a:xfrm>
            <a:off x="3431666" y="404622"/>
            <a:ext cx="5832730" cy="69837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p>
            <a:pPr algn="ctr">
              <a:defRPr/>
            </a:pPr>
            <a:r>
              <a:rPr xmlns:mc="http://schemas.openxmlformats.org/markup-compatibility/2006" xmlns:hp="http://schemas.haansoft.com/office/presentation/8.0" sz="4000" b="0" i="0" strike="noStrike" mc:Ignorable="hp" hp:hslEmbossed="0">
                <a:solidFill>
                  <a:srgbClr val="000000">
                    <a:alpha val="100000"/>
                  </a:srgbClr>
                </a:solidFill>
                <a:latin typeface="Verdana"/>
                <a:ea typeface="Times New Roman"/>
              </a:rPr>
              <a:t>Тамбуканское</a:t>
            </a:r>
            <a:r>
              <a:rPr xmlns:mc="http://schemas.openxmlformats.org/markup-compatibility/2006" xmlns:hp="http://schemas.haansoft.com/office/presentation/8.0" lang="ru-RU" altLang="en-US" sz="4000" b="0" i="0" strike="noStrike" mc:Ignorable="hp" hp:hslEmbossed="0">
                <a:solidFill>
                  <a:srgbClr val="000000">
                    <a:alpha val="100000"/>
                  </a:srgbClr>
                </a:solidFill>
                <a:latin typeface="Verdana"/>
                <a:ea typeface="Times New Roman"/>
              </a:rPr>
              <a:t> озеро</a:t>
            </a:r>
            <a:endParaRPr xmlns:mc="http://schemas.openxmlformats.org/markup-compatibility/2006" xmlns:hp="http://schemas.haansoft.com/office/presentation/8.0" lang="ru-RU" altLang="en-US" sz="4000" b="0" i="0" strike="noStrike" mc:Ignorable="hp" hp:hslEmbossed="0">
              <a:solidFill>
                <a:srgbClr val="000000">
                  <a:alpha val="100000"/>
                </a:srgbClr>
              </a:solidFill>
              <a:latin typeface="Verdana"/>
              <a:ea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/>
          <p:cNvPicPr>
            <a:picLocks noChangeAspect="1"/>
          </p:cNvPicPr>
          <p:nvPr/>
        </p:nvPicPr>
        <p:blipFill rotWithShape="1">
          <a:blip r:embed="rId2"/>
          <a:srcRect l="5170" r="14970"/>
          <a:stretch>
            <a:fillRect/>
          </a:stretch>
        </p:blipFill>
        <p:spPr>
          <a:xfrm>
            <a:off x="1919477" y="1368171"/>
            <a:ext cx="7526259" cy="5301234"/>
          </a:xfrm>
          <a:prstGeom prst="rect">
            <a:avLst/>
          </a:prstGeom>
        </p:spPr>
      </p:pic>
      <p:sp>
        <p:nvSpPr>
          <p:cNvPr id="3" name=""/>
          <p:cNvSpPr/>
          <p:nvPr/>
        </p:nvSpPr>
        <p:spPr>
          <a:xfrm>
            <a:off x="623317" y="476631"/>
            <a:ext cx="11089385" cy="69303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p>
            <a:pPr algn="ctr">
              <a:defRPr/>
            </a:pPr>
            <a:r>
              <a:rPr xmlns:mc="http://schemas.openxmlformats.org/markup-compatibility/2006" xmlns:hp="http://schemas.haansoft.com/office/presentation/8.0" sz="4000" b="0" i="0" strike="noStrike" mc:Ignorable="hp" hp:hslEmbossed="0">
                <a:solidFill>
                  <a:srgbClr val="000000">
                    <a:alpha val="100000"/>
                  </a:srgbClr>
                </a:solidFill>
                <a:latin typeface="Verdana"/>
                <a:ea typeface="Times New Roman"/>
              </a:rPr>
              <a:t>Голубое озеро (Чирик-Кель-балкарское</a:t>
            </a:r>
            <a:r>
              <a:rPr xmlns:mc="http://schemas.openxmlformats.org/markup-compatibility/2006" xmlns:hp="http://schemas.haansoft.com/office/presentation/8.0" lang="en-US" altLang="ru-RU" sz="4000" b="0" i="0" strike="noStrike" mc:Ignorable="hp" hp:hslEmbossed="0">
                <a:solidFill>
                  <a:srgbClr val="000000">
                    <a:alpha val="100000"/>
                  </a:srgbClr>
                </a:solidFill>
                <a:latin typeface="Verdana"/>
                <a:ea typeface="Times New Roman"/>
              </a:rPr>
              <a:t>)</a:t>
            </a:r>
            <a:endParaRPr xmlns:mc="http://schemas.openxmlformats.org/markup-compatibility/2006" xmlns:hp="http://schemas.haansoft.com/office/presentation/8.0" lang="en-US" altLang="ru-RU" sz="4000" b="0" i="0" strike="noStrike" mc:Ignorable="hp" hp:hslEmbossed="0">
              <a:solidFill>
                <a:srgbClr val="000000">
                  <a:alpha val="100000"/>
                </a:srgbClr>
              </a:solidFill>
              <a:latin typeface="Verdana"/>
              <a:ea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1823846" y="1431179"/>
            <a:ext cx="8544306" cy="4806172"/>
          </a:xfrm>
          <a:prstGeom prst="rect">
            <a:avLst/>
          </a:prstGeom>
        </p:spPr>
      </p:pic>
      <p:sp>
        <p:nvSpPr>
          <p:cNvPr id="3" name=""/>
          <p:cNvSpPr/>
          <p:nvPr/>
        </p:nvSpPr>
        <p:spPr>
          <a:xfrm>
            <a:off x="2495550" y="260604"/>
            <a:ext cx="7533132" cy="69951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p>
            <a:pPr algn="l">
              <a:defRPr/>
            </a:pPr>
            <a:r>
              <a:rPr xmlns:mc="http://schemas.openxmlformats.org/markup-compatibility/2006" xmlns:hp="http://schemas.haansoft.com/office/presentation/8.0" sz="4000" b="0" i="0" strike="noStrike" mc:Ignorable="hp" hp:hslEmbossed="0">
                <a:solidFill>
                  <a:srgbClr val="000000"/>
                </a:solidFill>
                <a:latin typeface="Verdana"/>
                <a:ea typeface="Times New Roman"/>
              </a:rPr>
              <a:t>Былым</a:t>
            </a:r>
            <a:r>
              <a:rPr xmlns:mc="http://schemas.openxmlformats.org/markup-compatibility/2006" xmlns:hp="http://schemas.haansoft.com/office/presentation/8.0" lang="ru-RU" altLang="en-US" sz="4000" b="0" i="0" strike="noStrike" mc:Ignorable="hp" hp:hslEmbossed="0">
                <a:solidFill>
                  <a:srgbClr val="000000"/>
                </a:solidFill>
                <a:latin typeface="Verdana"/>
                <a:ea typeface="Times New Roman"/>
              </a:rPr>
              <a:t>ское</a:t>
            </a:r>
            <a:r>
              <a:rPr xmlns:mc="http://schemas.openxmlformats.org/markup-compatibility/2006" xmlns:hp="http://schemas.haansoft.com/office/presentation/8.0" sz="4000" b="0" i="0" strike="noStrike" mc:Ignorable="hp" hp:hslEmbossed="0">
                <a:solidFill>
                  <a:srgbClr val="000000"/>
                </a:solidFill>
                <a:latin typeface="Verdana"/>
                <a:ea typeface="Times New Roman"/>
              </a:rPr>
              <a:t> </a:t>
            </a:r>
            <a:r>
              <a:rPr xmlns:mc="http://schemas.openxmlformats.org/markup-compatibility/2006" xmlns:hp="http://schemas.haansoft.com/office/presentation/8.0" sz="4000" b="0" i="0" strike="noStrike" mc:Ignorable="hp" hp:hslEmbossed="0">
                <a:solidFill>
                  <a:srgbClr val="000000">
                    <a:alpha val="100000"/>
                  </a:srgbClr>
                </a:solidFill>
                <a:latin typeface="Verdana"/>
                <a:ea typeface="Times New Roman"/>
              </a:rPr>
              <a:t>Озеро </a:t>
            </a:r>
            <a:r>
              <a:rPr xmlns:mc="http://schemas.openxmlformats.org/markup-compatibility/2006" xmlns:hp="http://schemas.haansoft.com/office/presentation/8.0" lang="ru-RU" altLang="en-US" sz="4000" b="0" i="0" strike="noStrike" mc:Ignorable="hp" hp:hslEmbossed="0">
                <a:solidFill>
                  <a:srgbClr val="000000">
                    <a:alpha val="100000"/>
                  </a:srgbClr>
                </a:solidFill>
                <a:latin typeface="Verdana"/>
                <a:ea typeface="Times New Roman"/>
              </a:rPr>
              <a:t>Гижгит</a:t>
            </a:r>
            <a:endParaRPr xmlns:mc="http://schemas.openxmlformats.org/markup-compatibility/2006" xmlns:hp="http://schemas.haansoft.com/office/presentation/8.0" lang="ru-RU" altLang="en-US" sz="4000" b="0" i="0" strike="noStrike" mc:Ignorable="hp" hp:hslEmbossed="0">
              <a:solidFill>
                <a:srgbClr val="000000">
                  <a:alpha val="100000"/>
                </a:srgbClr>
              </a:solidFill>
              <a:latin typeface="Verdana"/>
              <a:ea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/>
          <p:cNvPicPr/>
          <p:nvPr/>
        </p:nvPicPr>
        <p:blipFill rotWithShape="1">
          <a:blip r:embed="rId2">
            <a:lum/>
          </a:blip>
          <a:stretch>
            <a:fillRect/>
          </a:stretch>
        </p:blipFill>
        <p:spPr>
          <a:xfrm>
            <a:off x="2039874" y="1440180"/>
            <a:ext cx="8088629" cy="5085207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</a:ln>
        </p:spPr>
      </p:pic>
      <p:sp>
        <p:nvSpPr>
          <p:cNvPr id="3" name=""/>
          <p:cNvSpPr txBox="1"/>
          <p:nvPr/>
        </p:nvSpPr>
        <p:spPr>
          <a:xfrm>
            <a:off x="1703451" y="476631"/>
            <a:ext cx="9433179" cy="707877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</a:ln>
        </p:spPr>
        <p:txBody>
          <a:bodyPr vert="horz" wrap="none" lIns="91440" tIns="45720" rIns="91440" bIns="45720" anchor="t">
            <a:noAutofit/>
          </a:bodyPr>
          <a:lstStyle/>
          <a:p>
            <a:pPr marL="0" lvl="0" indent="0" algn="l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ru-RU" altLang="en-US" sz="3600" i="0" baseline="0" mc:Ignorable="hp" hp:hslEmbossed="0">
                <a:solidFill>
                  <a:srgbClr val="000000"/>
                </a:solidFill>
                <a:latin typeface="Verdana"/>
                <a:ea typeface="Times New Roman"/>
              </a:rPr>
              <a:t>Исток реки Малка в Приэльбрусье</a:t>
            </a:r>
            <a:r>
              <a:rPr xmlns:mc="http://schemas.openxmlformats.org/markup-compatibility/2006" xmlns:hp="http://schemas.haansoft.com/office/presentation/8.0" kumimoji="0" lang="en-US" altLang="ru-RU" sz="3600" i="0" baseline="0" mc:Ignorable="hp" hp:hslEmbossed="0">
                <a:solidFill>
                  <a:srgbClr val="000000"/>
                </a:solidFill>
                <a:latin typeface="Verdana"/>
                <a:ea typeface="Times New Roman"/>
              </a:rPr>
              <a:t>.</a:t>
            </a:r>
            <a:endParaRPr xmlns:mc="http://schemas.openxmlformats.org/markup-compatibility/2006" xmlns:hp="http://schemas.haansoft.com/office/presentation/8.0" kumimoji="0" lang="en-US" altLang="ru-RU" sz="3600" i="0" baseline="0" mc:Ignorable="hp" hp:hslEmbossed="0">
              <a:solidFill>
                <a:srgbClr val="000000"/>
              </a:solidFill>
              <a:latin typeface="Verdan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name="Будущее">
  <a:themeElements>
    <a:clrScheme name="Будущее">
      <a:dk1>
        <a:srgbClr val="777777"/>
      </a:dk1>
      <a:lt1>
        <a:srgbClr val="ffffff"/>
      </a:lt1>
      <a:dk2>
        <a:srgbClr val="af0948"/>
      </a:dk2>
      <a:lt2>
        <a:srgbClr val="c9c9c9"/>
      </a:lt2>
      <a:accent1>
        <a:srgbClr val="3b3b3b"/>
      </a:accent1>
      <a:accent2>
        <a:srgbClr val="00b0f0"/>
      </a:accent2>
      <a:accent3>
        <a:srgbClr val="fbc0d7"/>
      </a:accent3>
      <a:accent4>
        <a:srgbClr val="6e426e"/>
      </a:accent4>
      <a:accent5>
        <a:srgbClr val="42d0d0"/>
      </a:accent5>
      <a:accent6>
        <a:srgbClr val="800000"/>
      </a:accent6>
      <a:hlink>
        <a:srgbClr val="ffcc00"/>
      </a:hlink>
      <a:folHlink>
        <a:srgbClr val="ff3300"/>
      </a:folHlink>
    </a:clrScheme>
    <a:fontScheme name="Будущее">
      <a:majorFont>
        <a:latin typeface="Tahoma"/>
        <a:ea typeface=""/>
        <a:cs typeface=""/>
        <a:font script="Jpan" typeface="MS PGothic"/>
        <a:font script="Hang" typeface="HYwulB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MS PGothic"/>
        <a:font script="Hang" typeface="돋움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дущее">
      <a:fillStyleLst>
        <a:solidFill>
          <a:schemeClr val="phClr">
            <a:shade val="95000"/>
          </a:schemeClr>
        </a:solidFill>
        <a:gradFill rotWithShape="1">
          <a:gsLst>
            <a:gs pos="0">
              <a:schemeClr val="phClr">
                <a:tint val="100000"/>
                <a:satMod val="200000"/>
              </a:schemeClr>
            </a:gs>
            <a:gs pos="66000">
              <a:schemeClr val="phClr">
                <a:tint val="50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5400000" scaled="0"/>
        </a:gradFill>
      </a:fillStyleLst>
      <a:lnStyleLst>
        <a:ln w="1905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9050" cap="flat" cmpd="sng" algn="ctr">
          <a:solidFill>
            <a:schemeClr val="phClr">
              <a:shade val="50000"/>
            </a:schemeClr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innerShdw blurRad="50800" dist="25400" dir="13500000">
              <a:srgbClr val="000000">
                <a:alpha val="75000"/>
              </a:srgbClr>
            </a:innerShdw>
          </a:effectLst>
        </a:effectStyle>
        <a:effectStyle>
          <a:effectLst>
            <a:reflection blurRad="12700" stA="26000" endPos="28000" dist="38100" dir="5400000" sy="-100000" rotWithShape="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satMod val="100000"/>
              </a:schemeClr>
            </a:gs>
            <a:gs pos="40000">
              <a:schemeClr val="phClr">
                <a:tint val="60000"/>
                <a:shade val="100000"/>
                <a:alpha val="100000"/>
                <a:satMod val="100000"/>
              </a:schemeClr>
            </a:gs>
            <a:gs pos="100000">
              <a:schemeClr val="phClr">
                <a:tint val="20000"/>
                <a:shade val="100000"/>
                <a:alpha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ep:Properties xmlns:r="http://schemas.openxmlformats.org/officeDocument/2006/relationships" xmlns:ep="http://schemas.openxmlformats.org/officeDocument/2006/extended-properties" xmlns:vt="http://schemas.openxmlformats.org/officeDocument/2006/docPropsVTypes">
  <ep:Manager/>
  <ep:Company/>
  <ep:Words>574</ep:Words>
  <ep:PresentationFormat>Экран (4:3)</ep:PresentationFormat>
  <ep:Paragraphs>141</ep:Paragraphs>
  <ep:Slides>14</ep:Slides>
  <ep:Notes>0</ep:Notes>
  <ep:TotalTime>0</ep:TotalTime>
  <ep:HiddenSlides>0</ep:HiddenSlides>
  <ep:MMClips>0</ep:MMClips>
  <ep:HeadingPairs>
    <vt:vector size="4" baseType="variant">
      <vt:variant>
        <vt:lpstr>Тема</vt:lpstr>
      </vt:variant>
      <vt:variant>
        <vt:i4>1</vt:i4>
      </vt:variant>
      <vt:variant>
        <vt:lpstr>Заголовок слайда</vt:lpstr>
      </vt:variant>
      <vt:variant>
        <vt:i4>14</vt:i4>
      </vt:variant>
    </vt:vector>
  </ep:HeadingPairs>
  <ep:TitlesOfParts>
    <vt:vector size="15" baseType="lpstr">
      <vt:lpstr>Будущее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ep:TitlesOfParts>
  <ep:HyperlinkBase/>
  <ep:Application>Show</ep:Application>
  <ep:AppVersion>12.0000</ep:AppVersion>
</ep:Properties>
</file>

<file path=docProps/core.xml><?xml version="1.0" encoding="utf-8"?>
<cp:coreProperties xmlns:r="http://schemas.openxmlformats.org/officeDocument/2006/relationships"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2021-04-01T19:02:32.451</dcterms:created>
  <dc:creator>пк</dc:creator>
  <cp:lastModifiedBy>пк</cp:lastModifiedBy>
  <dcterms:modified xsi:type="dcterms:W3CDTF">2021-04-08T12:33:26.706</dcterms:modified>
  <cp:revision>87</cp:revision>
  <cp:version>0906.0100.01</cp:version>
</cp:coreProperties>
</file>