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63" r:id="rId6"/>
    <p:sldId id="264" r:id="rId7"/>
    <p:sldId id="265" r:id="rId8"/>
    <p:sldId id="266" r:id="rId9"/>
    <p:sldId id="260" r:id="rId10"/>
    <p:sldId id="267" r:id="rId11"/>
    <p:sldId id="268" r:id="rId12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866527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Березовский детский сад «Семицветик»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348880"/>
            <a:ext cx="7480920" cy="122413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 на тему: «Оружие Победы – миномет «БМ-13»- «Катюша»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1960" y="4005064"/>
            <a:ext cx="49320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Анна Фоминых 6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воспитанница подготовительной группы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«Затейники»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Руководители: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Фоминых Татьяна Александровна– мама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Андреева Д.В. – воспитатель высшей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квалификационной категории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3928" y="623731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sus\Desktop\На маленького исследователя\IMG_20240326_091108_9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530" t="17413" r="10757" b="18738"/>
          <a:stretch>
            <a:fillRect/>
          </a:stretch>
        </p:blipFill>
        <p:spPr bwMode="auto">
          <a:xfrm>
            <a:off x="2655445" y="4066637"/>
            <a:ext cx="4614364" cy="26714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195" name="Picture 3" descr="C:\Users\Asus\Desktop\На маленького исследователя\IMG_20240326_091116_060.jpg"/>
          <p:cNvPicPr>
            <a:picLocks noChangeAspect="1" noChangeArrowheads="1"/>
          </p:cNvPicPr>
          <p:nvPr/>
        </p:nvPicPr>
        <p:blipFill>
          <a:blip r:embed="rId3" cstate="print"/>
          <a:srcRect l="12579" t="15095" r="27044" b="30189"/>
          <a:stretch>
            <a:fillRect/>
          </a:stretch>
        </p:blipFill>
        <p:spPr bwMode="auto">
          <a:xfrm>
            <a:off x="251520" y="3988189"/>
            <a:ext cx="2304256" cy="27843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196" name="Picture 4" descr="C:\Users\Asus\Desktop\На маленького исследователя\IMG_20240326_091135_271.jpg"/>
          <p:cNvPicPr>
            <a:picLocks noChangeAspect="1" noChangeArrowheads="1"/>
          </p:cNvPicPr>
          <p:nvPr/>
        </p:nvPicPr>
        <p:blipFill>
          <a:blip r:embed="rId4" cstate="print"/>
          <a:srcRect t="8138" r="3698"/>
          <a:stretch>
            <a:fillRect/>
          </a:stretch>
        </p:blipFill>
        <p:spPr bwMode="auto">
          <a:xfrm>
            <a:off x="6084168" y="1338540"/>
            <a:ext cx="2144960" cy="27280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197" name="Picture 5" descr="C:\Users\Asus\Desktop\На маленького исследователя\IMG_20240326_100323_045.jpg"/>
          <p:cNvPicPr>
            <a:picLocks noChangeAspect="1" noChangeArrowheads="1"/>
          </p:cNvPicPr>
          <p:nvPr/>
        </p:nvPicPr>
        <p:blipFill>
          <a:blip r:embed="rId5" cstate="print"/>
          <a:srcRect t="21009" r="6657" b="12873"/>
          <a:stretch>
            <a:fillRect/>
          </a:stretch>
        </p:blipFill>
        <p:spPr bwMode="auto">
          <a:xfrm>
            <a:off x="1792902" y="1338539"/>
            <a:ext cx="2805511" cy="26496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87805" y="188640"/>
            <a:ext cx="9021216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Сейчас я вам представлю модель боевой машины «Катюши», собранную мной из конструктора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Lego education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WeDo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2.0. Моя «Катюша» не просто модель, она может двигаться вперед и назад при помощи смарт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хаба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среднего мотора.</a:t>
            </a:r>
            <a:endParaRPr lang="ru-RU" sz="1400" dirty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sus\Desktop\На маленького исследователя\на презентацию\eC6tewrV3h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74794"/>
            <a:ext cx="6768752" cy="50765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395536" y="332656"/>
            <a:ext cx="8424936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Вот подошел к концу мой рассказ о легендарной «Катюше». В то военное время все люди нашей страны напевали песню «Катюша». Предлагаю всем вместе спеть Легендарную песню Катюша.</a:t>
            </a:r>
            <a:endParaRPr lang="ru-RU" sz="1400" dirty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340768"/>
            <a:ext cx="8892480" cy="4320480"/>
          </a:xfrm>
        </p:spPr>
        <p:txBody>
          <a:bodyPr>
            <a:normAutofit fontScale="90000"/>
          </a:bodyPr>
          <a:lstStyle/>
          <a:p>
            <a:pPr algn="l"/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исследование роли реактивного миномета «БМ-13» – «Катюша» в главных сражениях Великой Отечественной войны.</a:t>
            </a:r>
            <a:b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изучить и проанализировать информацию по теме исследования;</a:t>
            </a:r>
            <a:b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собрать модель «Катюши» при помощи конструктора </a:t>
            </a:r>
            <a:r>
              <a:rPr lang="en-US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Lego Education </a:t>
            </a:r>
            <a:r>
              <a:rPr lang="en-US" sz="29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WeDo</a:t>
            </a:r>
            <a:r>
              <a:rPr lang="en-US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2.0. 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привести её в действие.</a:t>
            </a:r>
            <a:b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Предмет: 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реактивный миномет «БМ-13» – «Катюша» </a:t>
            </a:r>
            <a:b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реактивный миномет «БМ-13» – «Катюша».</a:t>
            </a:r>
            <a:b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исследования: 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сбор информации с использованием энциклопедий и ресурсов Интернета;</a:t>
            </a:r>
            <a:b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изучение материалов с помощью воспитателя, родителей, обобщение.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Desktop\На маленького исследователя\IMG-20240504-WA0020.jpg"/>
          <p:cNvPicPr>
            <a:picLocks noChangeAspect="1" noChangeArrowheads="1"/>
          </p:cNvPicPr>
          <p:nvPr/>
        </p:nvPicPr>
        <p:blipFill>
          <a:blip r:embed="rId2" cstate="print"/>
          <a:srcRect l="8108" b="10811"/>
          <a:stretch>
            <a:fillRect/>
          </a:stretch>
        </p:blipFill>
        <p:spPr bwMode="auto">
          <a:xfrm>
            <a:off x="167523" y="3011748"/>
            <a:ext cx="5044925" cy="3672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C:\Users\Asus\Desktop\На маленького исследователя\IMG-20240504-WA0025.jpg"/>
          <p:cNvPicPr>
            <a:picLocks noChangeAspect="1" noChangeArrowheads="1"/>
          </p:cNvPicPr>
          <p:nvPr/>
        </p:nvPicPr>
        <p:blipFill rotWithShape="1">
          <a:blip r:embed="rId3" cstate="print"/>
          <a:srcRect t="13089" b="3310"/>
          <a:stretch/>
        </p:blipFill>
        <p:spPr bwMode="auto">
          <a:xfrm>
            <a:off x="5222562" y="1268760"/>
            <a:ext cx="3923928" cy="43739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393841" y="1916832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г.Шарыпово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7523" y="190264"/>
            <a:ext cx="8796965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</a:rPr>
              <a:t>Меня зовут Фоминых Анна, мне 6 </a:t>
            </a:r>
            <a:r>
              <a:rPr lang="ru-RU" dirty="0" smtClean="0">
                <a:latin typeface="Times New Roman"/>
                <a:ea typeface="Calibri"/>
              </a:rPr>
              <a:t>лет.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Мой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брат живет в городе Шарыпово, когда я приезжаю к нему в гости, я всегда смотрю в окно, там, в парке стоит военный танк. Мне стало интересно, а какая еще была техника в те страшные военные времена. Я спросила у папы, и он начал мне перечислять. </a:t>
            </a:r>
            <a:endParaRPr lang="ru-RU" sz="1400" dirty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 3"/>
          <p:cNvSpPr/>
          <p:nvPr/>
        </p:nvSpPr>
        <p:spPr>
          <a:xfrm>
            <a:off x="3923928" y="3140968"/>
            <a:ext cx="1152128" cy="57606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Управляющая кнопка: справка 5">
            <a:hlinkClick r:id="" action="ppaction://noaction" highlightClick="1"/>
          </p:cNvPr>
          <p:cNvSpPr/>
          <p:nvPr/>
        </p:nvSpPr>
        <p:spPr>
          <a:xfrm>
            <a:off x="4139952" y="2492896"/>
            <a:ext cx="720080" cy="720080"/>
          </a:xfrm>
          <a:prstGeom prst="actionButtonHel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Asus\Desktop\На маленького исследователя\на презентацию\scale_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844824"/>
            <a:ext cx="3936438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Users\Asus\Desktop\На маленького исследователя\на презентацию\65776602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96752"/>
            <a:ext cx="3299237" cy="46374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227517" y="260648"/>
            <a:ext cx="8544950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И мне стало интересно, как так и имя Катюша и боевая машина «Катюша».</a:t>
            </a:r>
            <a:endParaRPr lang="ru-RU" sz="1400" dirty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sus\Desktop\На маленького исследователя\IMG_20240326_092602_2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4193"/>
          <a:stretch>
            <a:fillRect/>
          </a:stretch>
        </p:blipFill>
        <p:spPr bwMode="auto">
          <a:xfrm>
            <a:off x="0" y="3402258"/>
            <a:ext cx="2771799" cy="31712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9" name="Picture 3" descr="C:\Users\Asus\Desktop\На маленького исследователя\IMG_20240326_095800_732.jpg"/>
          <p:cNvPicPr>
            <a:picLocks noChangeAspect="1" noChangeArrowheads="1"/>
          </p:cNvPicPr>
          <p:nvPr/>
        </p:nvPicPr>
        <p:blipFill>
          <a:blip r:embed="rId3" cstate="print"/>
          <a:srcRect t="21402" b="14107"/>
          <a:stretch>
            <a:fillRect/>
          </a:stretch>
        </p:blipFill>
        <p:spPr bwMode="auto">
          <a:xfrm>
            <a:off x="2987824" y="3998144"/>
            <a:ext cx="3163064" cy="27198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C:\Users\Asus\Desktop\На маленького исследователя\IMG-20240516-WA0023.jpg"/>
          <p:cNvPicPr>
            <a:picLocks noChangeAspect="1" noChangeArrowheads="1"/>
          </p:cNvPicPr>
          <p:nvPr/>
        </p:nvPicPr>
        <p:blipFill>
          <a:blip r:embed="rId4" cstate="print"/>
          <a:srcRect t="10429" r="-793" b="4522"/>
          <a:stretch>
            <a:fillRect/>
          </a:stretch>
        </p:blipFill>
        <p:spPr bwMode="auto">
          <a:xfrm>
            <a:off x="2764675" y="1268760"/>
            <a:ext cx="2986834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C:\Users\Asus\Desktop\На маленького исследователя\IMG-20240516-WA0019.jpg"/>
          <p:cNvPicPr>
            <a:picLocks noChangeAspect="1" noChangeArrowheads="1"/>
          </p:cNvPicPr>
          <p:nvPr/>
        </p:nvPicPr>
        <p:blipFill>
          <a:blip r:embed="rId5" cstate="print"/>
          <a:srcRect t="11610" r="388" b="6885"/>
          <a:stretch>
            <a:fillRect/>
          </a:stretch>
        </p:blipFill>
        <p:spPr bwMode="auto">
          <a:xfrm>
            <a:off x="6150888" y="1907210"/>
            <a:ext cx="2993112" cy="24490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234565" y="72236"/>
            <a:ext cx="8505437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Я пришла в детский сад, поделилась новостями со своими друзьями и воспитателями. Дарья Викторовна помогла мне узнать подробнее про эту зенитную установку, собрать ее из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лего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конструктора, и предложила рассказать все это детям.</a:t>
            </a:r>
            <a:endParaRPr lang="ru-RU" sz="1400" dirty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Реактивный научно-исследовательский институт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6009" t="11769" r="10642" b="7090"/>
          <a:stretch>
            <a:fillRect/>
          </a:stretch>
        </p:blipFill>
        <p:spPr bwMode="auto">
          <a:xfrm>
            <a:off x="919458" y="2924944"/>
            <a:ext cx="5938542" cy="36934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23528" y="1412776"/>
            <a:ext cx="8424936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Еще за долго до начала Великой Отечественной войны в Советском союзе, задумали о создании реактивной артиллерии. Для этого был основан Реактивный научно-исследовательский институт. Раз, два, три «Катюша» готова!</a:t>
            </a:r>
            <a:endParaRPr lang="ru-RU" sz="1400" dirty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Реактивная система залпового огня «Катюша»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Asus\Desktop\На маленького исследователя\на презентацию\scale_1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924944"/>
            <a:ext cx="5040560" cy="37804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755576" y="1546855"/>
            <a:ext cx="7704856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Боевое крещение БМ-13 произошло через три недели после начала ВОВ. Во время Смоленского сражения было сделано три залпа по городу Рудня. Все цели были уничтожены. </a:t>
            </a:r>
            <a:endParaRPr lang="ru-RU" sz="1400" dirty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Реактивный снаряд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Asus\Desktop\На маленького исследователя\на презентацию\62237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8837" b="9342"/>
          <a:stretch>
            <a:fillRect/>
          </a:stretch>
        </p:blipFill>
        <p:spPr bwMode="auto">
          <a:xfrm rot="9172924">
            <a:off x="330291" y="3924725"/>
            <a:ext cx="5431488" cy="1793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5" name="Прямая соединительная линия 4"/>
          <p:cNvCxnSpPr/>
          <p:nvPr/>
        </p:nvCxnSpPr>
        <p:spPr>
          <a:xfrm flipV="1">
            <a:off x="5463239" y="2582760"/>
            <a:ext cx="1989082" cy="1121523"/>
          </a:xfrm>
          <a:prstGeom prst="line">
            <a:avLst/>
          </a:prstGeom>
          <a:ln w="76200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19864001">
            <a:off x="5191252" y="2712225"/>
            <a:ext cx="2260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Около 8-ми км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94344" y="5992304"/>
            <a:ext cx="1713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Вес-42 кг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251520" y="2683422"/>
            <a:ext cx="4320480" cy="2041722"/>
          </a:xfrm>
          <a:prstGeom prst="line">
            <a:avLst/>
          </a:prstGeom>
          <a:ln w="76200">
            <a:solidFill>
              <a:srgbClr val="002060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20077742">
            <a:off x="1061505" y="3109000"/>
            <a:ext cx="2260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м 42 см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5760" y="980728"/>
            <a:ext cx="889248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Реактивная установка- это оружие необыкновенной силы, дальность полета снаряда достигала 8-ми километров. Вес ее боевой части одного снаряда 5 килограмм  тротила (это самое распространенные взрывное вещество). А сам снаряд весил 42 кг – это как две меня. Высота снаряда 1 метр 42 сантиметра, он на 30 сантиметров  выше меня.</a:t>
            </a:r>
            <a:endParaRPr lang="ru-RU" sz="1400" dirty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Desktop\На маленького исследователя\на презентацию\urok_pobedy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348879"/>
            <a:ext cx="5796136" cy="433653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404664"/>
            <a:ext cx="8640960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Во время залпа все ракеты выпускались практически одновременно, при этом был оглушительный вой, которым сопровождался полет ракеты, сводил с ума противников. Когда произошел первый обстрел фашистов из зениток, то один связист, докладывая в штаб о выполнении боевого задания, сказал: «Катюша спела на отлично!». «Катюша-это сила».</a:t>
            </a:r>
            <a:endParaRPr lang="ru-RU" sz="1400" dirty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467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Муниципальное бюджетное дошкольное образовательное учреждение Березовский детский сад «Семицветик»</vt:lpstr>
      <vt:lpstr>Цель: исследование роли реактивного миномета «БМ-13» – «Катюша» в главных сражениях Великой Отечественной войны. Задачи: изучить и проанализировать информацию по теме исследования; собрать модель «Катюши» при помощи конструктора Lego Education WeDo 2.0.  и привести её в действие. Предмет: реактивный миномет «БМ-13» – «Катюша»  Объект исследования: реактивный миномет «БМ-13» – «Катюша». Методы исследования:  сбор информации с использованием энциклопедий и ресурсов Интернета; изучение материалов с помощью воспитателя, родителей, обобщение.  </vt:lpstr>
      <vt:lpstr>Презентация PowerPoint</vt:lpstr>
      <vt:lpstr>Презентация PowerPoint</vt:lpstr>
      <vt:lpstr>Презентация PowerPoint</vt:lpstr>
      <vt:lpstr>Реактивный научно-исследовательский институт</vt:lpstr>
      <vt:lpstr>Реактивная система залпового огня «Катюша»</vt:lpstr>
      <vt:lpstr>Реактивный снаряд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Березовский детский сад «Семицветик»</dc:title>
  <dc:creator>Asus</dc:creator>
  <cp:lastModifiedBy>User</cp:lastModifiedBy>
  <cp:revision>13</cp:revision>
  <dcterms:created xsi:type="dcterms:W3CDTF">2024-05-01T13:45:09Z</dcterms:created>
  <dcterms:modified xsi:type="dcterms:W3CDTF">2025-03-31T11:28:51Z</dcterms:modified>
</cp:coreProperties>
</file>