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68" r:id="rId1"/>
  </p:sldMasterIdLst>
  <p:sldIdLst>
    <p:sldId id="260" r:id="rId2"/>
    <p:sldId id="261" r:id="rId3"/>
    <p:sldId id="265" r:id="rId4"/>
    <p:sldId id="268" r:id="rId5"/>
    <p:sldId id="269" r:id="rId6"/>
    <p:sldId id="264" r:id="rId7"/>
    <p:sldId id="271" r:id="rId8"/>
    <p:sldId id="267" r:id="rId9"/>
    <p:sldId id="273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8" d="100"/>
          <a:sy n="88" d="100"/>
        </p:scale>
        <p:origin x="49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11" name="Rectangle 10"/>
          <p:cNvSpPr/>
          <p:nvPr/>
        </p:nvSpPr>
        <p:spPr>
          <a:xfrm>
            <a:off x="1447801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15" name="Rectangle 14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4" name="Group 3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17" name="Straight Connector 16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61708" y="2091263"/>
            <a:ext cx="9068586" cy="2590800"/>
          </a:xfrm>
        </p:spPr>
        <p:txBody>
          <a:bodyPr tIns="45720" bIns="45720" anchor="ctr">
            <a:noAutofit/>
          </a:bodyPr>
          <a:lstStyle>
            <a:lvl1pPr algn="ctr">
              <a:lnSpc>
                <a:spcPct val="83000"/>
              </a:lnSpc>
              <a:defRPr lang="en-US" sz="7200" b="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62100" y="4682062"/>
            <a:ext cx="9070848" cy="457201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sz="1600" spc="80" baseline="0">
                <a:solidFill>
                  <a:schemeClr val="tx1"/>
                </a:solidFill>
              </a:defRPr>
            </a:lvl1pPr>
            <a:lvl2pPr marL="457200" indent="0" algn="ctr">
              <a:buNone/>
              <a:defRPr sz="1600"/>
            </a:lvl2pPr>
            <a:lvl3pPr marL="914400" indent="0" algn="ctr">
              <a:buNone/>
              <a:defRPr sz="16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0" name="Date Placeholder 19"/>
          <p:cNvSpPr>
            <a:spLocks noGrp="1"/>
          </p:cNvSpPr>
          <p:nvPr>
            <p:ph type="dt" sz="half" idx="10"/>
          </p:nvPr>
        </p:nvSpPr>
        <p:spPr>
          <a:xfrm>
            <a:off x="5318760" y="1341255"/>
            <a:ext cx="1554480" cy="527213"/>
          </a:xfrm>
        </p:spPr>
        <p:txBody>
          <a:bodyPr/>
          <a:lstStyle>
            <a:lvl1pPr algn="ctr">
              <a:defRPr sz="1300" spc="0" baseline="0">
                <a:solidFill>
                  <a:schemeClr val="tx1"/>
                </a:solidFill>
                <a:latin typeface="+mn-lt"/>
              </a:defRPr>
            </a:lvl1pPr>
          </a:lstStyle>
          <a:p>
            <a:fld id="{DDA51639-B2D6-4652-B8C3-1B4C224A7BAF}" type="datetimeFigureOut">
              <a:rPr lang="en-US" dirty="0"/>
              <a:t>3/27/2018</a:t>
            </a:fld>
            <a:endParaRPr lang="en-US" dirty="0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>
          <a:xfrm>
            <a:off x="1453896" y="5211060"/>
            <a:ext cx="5905500" cy="228600"/>
          </a:xfrm>
        </p:spPr>
        <p:txBody>
          <a:bodyPr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2"/>
          </p:nvPr>
        </p:nvSpPr>
        <p:spPr>
          <a:xfrm>
            <a:off x="8606919" y="5212080"/>
            <a:ext cx="2111881" cy="2286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1A6AA8-A04B-4104-9AE2-BD48D340E27F}" type="datetimeFigureOut">
              <a:rPr lang="en-US" dirty="0"/>
              <a:t>3/27/2018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1600" y="762000"/>
            <a:ext cx="23622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0"/>
            <a:ext cx="80772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E0BF79-FAC6-4A96-8DE1-F7B82E2E1652}" type="datetimeFigureOut">
              <a:rPr lang="en-US" dirty="0"/>
              <a:t>3/27/2018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F5DD9-2C52-442D-92E2-8072C0C3D7CD}" type="datetimeFigureOut">
              <a:rPr lang="en-US" dirty="0"/>
              <a:t>3/27/2018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>
              <a:alphaModFix amt="45000"/>
              <a:duotone>
                <a:schemeClr val="accent2">
                  <a:shade val="45000"/>
                  <a:satMod val="135000"/>
                </a:schemeClr>
                <a:prstClr val="white"/>
              </a:duotone>
            </a:blip>
            <a:srcRect/>
            <a:tile tx="-44450" ty="38100" sx="85000" sy="85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/>
          <p:cNvSpPr/>
          <p:nvPr/>
        </p:nvSpPr>
        <p:spPr>
          <a:xfrm>
            <a:off x="1307870" y="1267730"/>
            <a:ext cx="9576262" cy="4307950"/>
          </a:xfrm>
          <a:prstGeom prst="rect">
            <a:avLst/>
          </a:prstGeom>
          <a:solidFill>
            <a:schemeClr val="bg1"/>
          </a:solidFill>
          <a:ln w="6350" cap="flat" cmpd="sng" algn="ctr">
            <a:noFill/>
            <a:prstDash val="solid"/>
          </a:ln>
          <a:effectLst>
            <a:outerShdw blurRad="50800" algn="ctr" rotWithShape="0">
              <a:prstClr val="black">
                <a:alpha val="66000"/>
              </a:prstClr>
            </a:outerShdw>
            <a:softEdge rad="0"/>
          </a:effectLst>
        </p:spPr>
      </p:sp>
      <p:sp>
        <p:nvSpPr>
          <p:cNvPr id="24" name="Rectangle 23"/>
          <p:cNvSpPr/>
          <p:nvPr/>
        </p:nvSpPr>
        <p:spPr>
          <a:xfrm>
            <a:off x="1447800" y="1411615"/>
            <a:ext cx="9296400" cy="4034770"/>
          </a:xfrm>
          <a:prstGeom prst="rect">
            <a:avLst/>
          </a:prstGeom>
          <a:noFill/>
          <a:ln w="6350" cap="sq" cmpd="sng" algn="ctr">
            <a:solidFill>
              <a:schemeClr val="tx1">
                <a:lumMod val="75000"/>
                <a:lumOff val="25000"/>
              </a:schemeClr>
            </a:solidFill>
            <a:prstDash val="solid"/>
            <a:miter lim="800000"/>
          </a:ln>
          <a:effectLst/>
        </p:spPr>
      </p:sp>
      <p:sp>
        <p:nvSpPr>
          <p:cNvPr id="30" name="Rectangle 29"/>
          <p:cNvSpPr/>
          <p:nvPr/>
        </p:nvSpPr>
        <p:spPr>
          <a:xfrm>
            <a:off x="5135880" y="1267730"/>
            <a:ext cx="1920240" cy="73152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grpSp>
        <p:nvGrpSpPr>
          <p:cNvPr id="31" name="Group 30"/>
          <p:cNvGrpSpPr/>
          <p:nvPr/>
        </p:nvGrpSpPr>
        <p:grpSpPr>
          <a:xfrm>
            <a:off x="5250180" y="1267730"/>
            <a:ext cx="1691640" cy="645295"/>
            <a:chOff x="5318306" y="1386268"/>
            <a:chExt cx="1567331" cy="645295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5318306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/>
            <p:cNvCxnSpPr/>
            <p:nvPr/>
          </p:nvCxnSpPr>
          <p:spPr>
            <a:xfrm>
              <a:off x="6885637" y="1386268"/>
              <a:ext cx="0" cy="64008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>
              <a:off x="5318306" y="2031563"/>
              <a:ext cx="1567331" cy="0"/>
            </a:xfrm>
            <a:prstGeom prst="lin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3623" y="2094309"/>
            <a:ext cx="9070848" cy="2587752"/>
          </a:xfrm>
        </p:spPr>
        <p:txBody>
          <a:bodyPr anchor="ctr">
            <a:noAutofit/>
          </a:bodyPr>
          <a:lstStyle>
            <a:lvl1pPr algn="ctr">
              <a:lnSpc>
                <a:spcPct val="83000"/>
              </a:lnSpc>
              <a:defRPr lang="en-US" sz="7200" kern="1200" cap="all" spc="-100" baseline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63624" y="4682062"/>
            <a:ext cx="9070848" cy="45720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  <a:effectLst/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21808" y="1344502"/>
            <a:ext cx="1554480" cy="530352"/>
          </a:xfrm>
        </p:spPr>
        <p:txBody>
          <a:bodyPr/>
          <a:lstStyle>
            <a:lvl1pPr algn="ctr">
              <a:defRPr lang="en-US" sz="1300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fld id="{C44961B7-6B89-48AB-966F-622E2788EECC}" type="datetimeFigureOut">
              <a:rPr lang="en-US" dirty="0"/>
              <a:t>3/27/2018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453553" y="5211060"/>
            <a:ext cx="5907024" cy="228600"/>
          </a:xfrm>
        </p:spPr>
        <p:txBody>
          <a:bodyPr/>
          <a:lstStyle>
            <a:lvl1pPr algn="l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04504" y="5211060"/>
            <a:ext cx="2112264" cy="228600"/>
          </a:xfrm>
        </p:spPr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70320" y="2103120"/>
            <a:ext cx="4754880" cy="374904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D3D6FB-79CC-4683-A046-BBE785BA1BED}" type="datetimeFigureOut">
              <a:rPr lang="en-US" dirty="0"/>
              <a:t>3/27/2018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984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  <a:latin typeface="+mn-lt"/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9848" y="2755898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73368" y="2074334"/>
            <a:ext cx="4754880" cy="640080"/>
          </a:xfrm>
        </p:spPr>
        <p:txBody>
          <a:bodyPr anchor="ctr">
            <a:normAutofit/>
          </a:bodyPr>
          <a:lstStyle>
            <a:lvl1pPr marL="0" indent="0" algn="ctr">
              <a:spcBef>
                <a:spcPts val="0"/>
              </a:spcBef>
              <a:buNone/>
              <a:defRPr sz="1900" b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73368" y="2756581"/>
            <a:ext cx="4754880" cy="32004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12B3E8-48F1-4B23-8498-D8A04A81EC9C}" type="datetimeFigureOut">
              <a:rPr lang="en-US" dirty="0"/>
              <a:t>3/27/2018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90D90-AA62-404D-A741-635B4370F9CB}" type="datetimeFigureOut">
              <a:rPr lang="en-US" dirty="0"/>
              <a:t>3/27/2018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7002E4-6836-46D1-9DBB-3C27C0DD3A89}" type="datetimeFigureOut">
              <a:rPr lang="en-US" dirty="0"/>
              <a:t>3/27/2018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245529" y="237744"/>
            <a:ext cx="8531352" cy="6382512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7392"/>
            <a:ext cx="2430780" cy="1645920"/>
          </a:xfrm>
        </p:spPr>
        <p:txBody>
          <a:bodyPr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800" b="0" kern="1200" cap="none" spc="0" baseline="0" dirty="0">
                <a:solidFill>
                  <a:srgbClr val="FFFFFF"/>
                </a:solidFill>
                <a:effectLst/>
                <a:latin typeface="+mj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609600"/>
            <a:ext cx="7772400" cy="5334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0780" cy="3505200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F131DD-A141-4471-BCF9-C6073EDD7E20}" type="datetimeFigureOut">
              <a:rPr lang="en-US" dirty="0"/>
              <a:t>3/27/2018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>
          <a:xfrm>
            <a:off x="10393677" y="6223002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9020386" y="237744"/>
            <a:ext cx="2926080" cy="63825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96400" y="603504"/>
            <a:ext cx="2432304" cy="1645920"/>
          </a:xfrm>
        </p:spPr>
        <p:txBody>
          <a:bodyPr anchor="b">
            <a:noAutofit/>
          </a:bodyPr>
          <a:lstStyle>
            <a:lvl1pPr algn="l">
              <a:defRPr sz="2800" b="0">
                <a:solidFill>
                  <a:srgbClr val="FFFFFF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8599" y="237744"/>
            <a:ext cx="8531352" cy="6382512"/>
          </a:xfr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296400" y="2286000"/>
            <a:ext cx="2432304" cy="3502152"/>
          </a:xfrm>
        </p:spPr>
        <p:txBody>
          <a:bodyPr>
            <a:normAutofit/>
          </a:bodyPr>
          <a:lstStyle>
            <a:lvl1pPr marL="0" indent="0" algn="l">
              <a:lnSpc>
                <a:spcPct val="110000"/>
              </a:lnSpc>
              <a:spcBef>
                <a:spcPts val="800"/>
              </a:spcBef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</a:defRPr>
            </a:lvl1pPr>
          </a:lstStyle>
          <a:p>
            <a:fld id="{AB334A90-EB03-42F3-8859-2C2B2724C058}" type="datetimeFigureOut">
              <a:rPr lang="en-US" dirty="0"/>
              <a:t>3/27/2018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marL="0" algn="r" defTabSz="914400" rtl="0" eaLnBrk="1" latinLnBrk="0" hangingPunct="1">
              <a:defRPr lang="en-US" sz="1000" kern="1200" dirty="0">
                <a:solidFill>
                  <a:srgbClr val="FFFFFF"/>
                </a:solidFill>
                <a:effectLst>
                  <a:outerShdw blurRad="12700" dist="6350" dir="2700000" algn="tl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396728" y="6227064"/>
            <a:ext cx="1463040" cy="27432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157546" y="374904"/>
            <a:ext cx="2651760" cy="6108192"/>
          </a:xfrm>
          <a:prstGeom prst="rect">
            <a:avLst/>
          </a:prstGeom>
          <a:noFill/>
          <a:ln w="6350" cap="sq">
            <a:solidFill>
              <a:srgbClr val="FFFFFF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4696" y="237744"/>
            <a:ext cx="11722608" cy="6382512"/>
          </a:xfrm>
          <a:prstGeom prst="rect">
            <a:avLst/>
          </a:prstGeom>
          <a:solidFill>
            <a:schemeClr val="bg2"/>
          </a:solidFill>
          <a:ln w="6350" cap="flat" cmpd="sng" algn="ctr">
            <a:noFill/>
            <a:prstDash val="solid"/>
          </a:ln>
          <a:effectLst>
            <a:softEdge rad="0"/>
          </a:effectLst>
        </p:spPr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66800" y="642594"/>
            <a:ext cx="10058400" cy="1371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2103120"/>
            <a:ext cx="10058400" cy="39319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74320" y="6307672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CBC48EC7-AF6A-48D3-8284-14BACBEBDD84}" type="datetimeFigureOut">
              <a:rPr lang="en-US" dirty="0"/>
              <a:t>3/27/2018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9960" y="6307672"/>
            <a:ext cx="521208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6307672"/>
            <a:ext cx="1463040" cy="2743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4800" kern="1200" cap="none" spc="0" baseline="0" dirty="0"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n-ea"/>
          <a:cs typeface="+mn-cs"/>
        </a:defRPr>
      </a:lvl1pPr>
    </p:titleStyle>
    <p:bodyStyle>
      <a:lvl1pPr marL="182880" indent="-182880" algn="l" defTabSz="914400" rtl="0" eaLnBrk="1" latinLnBrk="0" hangingPunct="1">
        <a:lnSpc>
          <a:spcPct val="100000"/>
        </a:lnSpc>
        <a:spcBef>
          <a:spcPts val="900"/>
        </a:spcBef>
        <a:spcAft>
          <a:spcPts val="0"/>
        </a:spcAft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100000"/>
        </a:lnSpc>
        <a:spcBef>
          <a:spcPts val="500"/>
        </a:spcBef>
        <a:buClr>
          <a:schemeClr val="tx1">
            <a:lumMod val="85000"/>
            <a:lumOff val="15000"/>
          </a:schemeClr>
        </a:buClr>
        <a:buFont typeface="Garamond" pitchFamily="18" charset="0"/>
        <a:buChar char="◦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pravmir.ru/wp-content/uploads/2009/06/untitled.jp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B050"/>
                </a:solidFill>
              </a:rPr>
              <a:t>Мы разные, но мы дружим…</a:t>
            </a:r>
            <a:endParaRPr lang="ru-RU" b="1" dirty="0">
              <a:solidFill>
                <a:srgbClr val="00B05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(толерантность )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024470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0057" y="228737"/>
            <a:ext cx="5789749" cy="66292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74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b="1" smtClean="0">
                <a:solidFill>
                  <a:srgbClr val="FF0000"/>
                </a:solidFill>
                <a:latin typeface="Comic Sans MS" panose="030F0702030302020204" pitchFamily="66" charset="0"/>
              </a:rPr>
              <a:t>Мы разные, но мы вместе!</a:t>
            </a:r>
          </a:p>
        </p:txBody>
      </p:sp>
      <p:pic>
        <p:nvPicPr>
          <p:cNvPr id="3075" name="Picture 4" descr="Картинка 26 из 4539">
            <a:hlinkClick r:id="rId2"/>
          </p:cNvPr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14162" y="1717630"/>
            <a:ext cx="4549775" cy="4525962"/>
          </a:xfrm>
        </p:spPr>
      </p:pic>
    </p:spTree>
    <p:extLst>
      <p:ext uri="{BB962C8B-B14F-4D97-AF65-F5344CB8AC3E}">
        <p14:creationId xmlns:p14="http://schemas.microsoft.com/office/powerpoint/2010/main" val="1197412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38" y="428625"/>
            <a:ext cx="7715250" cy="170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" descr="H:\Documents and Settings\Aida\Рабочий стол\Рисунок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626" y="2500314"/>
            <a:ext cx="6181725" cy="1862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6938" y="4643439"/>
            <a:ext cx="7643812" cy="176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738313" y="2071688"/>
            <a:ext cx="85725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2000" b="1">
                <a:solidFill>
                  <a:srgbClr val="003399"/>
                </a:solidFill>
              </a:rPr>
              <a:t>Люди на свет рождаются разными: непохожими, своеобразными.</a:t>
            </a: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666876" y="4286250"/>
            <a:ext cx="90011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>
                <a:solidFill>
                  <a:srgbClr val="003399"/>
                </a:solidFill>
              </a:rPr>
              <a:t>Чтобы других ты смог понимать, нужно терпенье в себе воспитать.</a:t>
            </a:r>
          </a:p>
        </p:txBody>
      </p:sp>
    </p:spTree>
    <p:extLst>
      <p:ext uri="{BB962C8B-B14F-4D97-AF65-F5344CB8AC3E}">
        <p14:creationId xmlns:p14="http://schemas.microsoft.com/office/powerpoint/2010/main" val="2435124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26"/>
          <p:cNvSpPr>
            <a:spLocks/>
          </p:cNvSpPr>
          <p:nvPr/>
        </p:nvSpPr>
        <p:spPr bwMode="gray">
          <a:xfrm rot="11466616" flipV="1">
            <a:off x="2219326" y="2562225"/>
            <a:ext cx="3025775" cy="1587500"/>
          </a:xfrm>
          <a:custGeom>
            <a:avLst/>
            <a:gdLst/>
            <a:ahLst/>
            <a:cxnLst>
              <a:cxn ang="0">
                <a:pos x="1451" y="175"/>
              </a:cxn>
              <a:cxn ang="0">
                <a:pos x="1572" y="277"/>
              </a:cxn>
              <a:cxn ang="0">
                <a:pos x="1676" y="395"/>
              </a:cxn>
              <a:cxn ang="0">
                <a:pos x="1763" y="525"/>
              </a:cxn>
              <a:cxn ang="0">
                <a:pos x="1835" y="661"/>
              </a:cxn>
              <a:cxn ang="0">
                <a:pos x="1893" y="798"/>
              </a:cxn>
              <a:cxn ang="0">
                <a:pos x="1940" y="929"/>
              </a:cxn>
              <a:cxn ang="0">
                <a:pos x="1975" y="1053"/>
              </a:cxn>
              <a:cxn ang="0">
                <a:pos x="2000" y="1161"/>
              </a:cxn>
              <a:cxn ang="0">
                <a:pos x="2017" y="1250"/>
              </a:cxn>
              <a:cxn ang="0">
                <a:pos x="2026" y="1316"/>
              </a:cxn>
              <a:cxn ang="0">
                <a:pos x="2030" y="1349"/>
              </a:cxn>
              <a:cxn ang="0">
                <a:pos x="2027" y="1357"/>
              </a:cxn>
              <a:cxn ang="0">
                <a:pos x="1998" y="1368"/>
              </a:cxn>
              <a:cxn ang="0">
                <a:pos x="1941" y="1390"/>
              </a:cxn>
              <a:cxn ang="0">
                <a:pos x="1861" y="1419"/>
              </a:cxn>
              <a:cxn ang="0">
                <a:pos x="1762" y="1450"/>
              </a:cxn>
              <a:cxn ang="0">
                <a:pos x="1647" y="1481"/>
              </a:cxn>
              <a:cxn ang="0">
                <a:pos x="1517" y="1507"/>
              </a:cxn>
              <a:cxn ang="0">
                <a:pos x="1377" y="1527"/>
              </a:cxn>
              <a:cxn ang="0">
                <a:pos x="1231" y="1536"/>
              </a:cxn>
              <a:cxn ang="0">
                <a:pos x="1082" y="1532"/>
              </a:cxn>
              <a:cxn ang="0">
                <a:pos x="933" y="1511"/>
              </a:cxn>
              <a:cxn ang="0">
                <a:pos x="787" y="1469"/>
              </a:cxn>
              <a:cxn ang="0">
                <a:pos x="647" y="1405"/>
              </a:cxn>
              <a:cxn ang="0">
                <a:pos x="518" y="1313"/>
              </a:cxn>
              <a:cxn ang="0">
                <a:pos x="405" y="1202"/>
              </a:cxn>
              <a:cxn ang="0">
                <a:pos x="311" y="1076"/>
              </a:cxn>
              <a:cxn ang="0">
                <a:pos x="230" y="944"/>
              </a:cxn>
              <a:cxn ang="0">
                <a:pos x="166" y="806"/>
              </a:cxn>
              <a:cxn ang="0">
                <a:pos x="114" y="672"/>
              </a:cxn>
              <a:cxn ang="0">
                <a:pos x="73" y="542"/>
              </a:cxn>
              <a:cxn ang="0">
                <a:pos x="44" y="427"/>
              </a:cxn>
              <a:cxn ang="0">
                <a:pos x="22" y="326"/>
              </a:cxn>
              <a:cxn ang="0">
                <a:pos x="9" y="249"/>
              </a:cxn>
              <a:cxn ang="0">
                <a:pos x="3" y="200"/>
              </a:cxn>
              <a:cxn ang="0">
                <a:pos x="0" y="182"/>
              </a:cxn>
              <a:cxn ang="0">
                <a:pos x="16" y="175"/>
              </a:cxn>
              <a:cxn ang="0">
                <a:pos x="58" y="157"/>
              </a:cxn>
              <a:cxn ang="0">
                <a:pos x="127" y="131"/>
              </a:cxn>
              <a:cxn ang="0">
                <a:pos x="217" y="102"/>
              </a:cxn>
              <a:cxn ang="0">
                <a:pos x="325" y="70"/>
              </a:cxn>
              <a:cxn ang="0">
                <a:pos x="449" y="42"/>
              </a:cxn>
              <a:cxn ang="0">
                <a:pos x="583" y="17"/>
              </a:cxn>
              <a:cxn ang="0">
                <a:pos x="726" y="3"/>
              </a:cxn>
              <a:cxn ang="0">
                <a:pos x="875" y="0"/>
              </a:cxn>
              <a:cxn ang="0">
                <a:pos x="1024" y="11"/>
              </a:cxn>
              <a:cxn ang="0">
                <a:pos x="1173" y="43"/>
              </a:cxn>
              <a:cxn ang="0">
                <a:pos x="1314" y="96"/>
              </a:cxn>
            </a:cxnLst>
            <a:rect l="0" t="0" r="r" b="b"/>
            <a:pathLst>
              <a:path w="2032" h="1536">
                <a:moveTo>
                  <a:pt x="1383" y="131"/>
                </a:moveTo>
                <a:lnTo>
                  <a:pt x="1451" y="175"/>
                </a:lnTo>
                <a:lnTo>
                  <a:pt x="1514" y="223"/>
                </a:lnTo>
                <a:lnTo>
                  <a:pt x="1572" y="277"/>
                </a:lnTo>
                <a:lnTo>
                  <a:pt x="1626" y="334"/>
                </a:lnTo>
                <a:lnTo>
                  <a:pt x="1676" y="395"/>
                </a:lnTo>
                <a:lnTo>
                  <a:pt x="1721" y="459"/>
                </a:lnTo>
                <a:lnTo>
                  <a:pt x="1763" y="525"/>
                </a:lnTo>
                <a:lnTo>
                  <a:pt x="1801" y="592"/>
                </a:lnTo>
                <a:lnTo>
                  <a:pt x="1835" y="661"/>
                </a:lnTo>
                <a:lnTo>
                  <a:pt x="1865" y="729"/>
                </a:lnTo>
                <a:lnTo>
                  <a:pt x="1893" y="798"/>
                </a:lnTo>
                <a:lnTo>
                  <a:pt x="1918" y="865"/>
                </a:lnTo>
                <a:lnTo>
                  <a:pt x="1940" y="929"/>
                </a:lnTo>
                <a:lnTo>
                  <a:pt x="1957" y="993"/>
                </a:lnTo>
                <a:lnTo>
                  <a:pt x="1975" y="1053"/>
                </a:lnTo>
                <a:lnTo>
                  <a:pt x="1988" y="1109"/>
                </a:lnTo>
                <a:lnTo>
                  <a:pt x="2000" y="1161"/>
                </a:lnTo>
                <a:lnTo>
                  <a:pt x="2008" y="1209"/>
                </a:lnTo>
                <a:lnTo>
                  <a:pt x="2017" y="1250"/>
                </a:lnTo>
                <a:lnTo>
                  <a:pt x="2021" y="1287"/>
                </a:lnTo>
                <a:lnTo>
                  <a:pt x="2026" y="1316"/>
                </a:lnTo>
                <a:lnTo>
                  <a:pt x="2029" y="1336"/>
                </a:lnTo>
                <a:lnTo>
                  <a:pt x="2030" y="1349"/>
                </a:lnTo>
                <a:lnTo>
                  <a:pt x="2032" y="1355"/>
                </a:lnTo>
                <a:lnTo>
                  <a:pt x="2027" y="1357"/>
                </a:lnTo>
                <a:lnTo>
                  <a:pt x="2016" y="1361"/>
                </a:lnTo>
                <a:lnTo>
                  <a:pt x="1998" y="1368"/>
                </a:lnTo>
                <a:lnTo>
                  <a:pt x="1972" y="1378"/>
                </a:lnTo>
                <a:lnTo>
                  <a:pt x="1941" y="1390"/>
                </a:lnTo>
                <a:lnTo>
                  <a:pt x="1905" y="1405"/>
                </a:lnTo>
                <a:lnTo>
                  <a:pt x="1861" y="1419"/>
                </a:lnTo>
                <a:lnTo>
                  <a:pt x="1814" y="1434"/>
                </a:lnTo>
                <a:lnTo>
                  <a:pt x="1762" y="1450"/>
                </a:lnTo>
                <a:lnTo>
                  <a:pt x="1706" y="1466"/>
                </a:lnTo>
                <a:lnTo>
                  <a:pt x="1647" y="1481"/>
                </a:lnTo>
                <a:lnTo>
                  <a:pt x="1582" y="1495"/>
                </a:lnTo>
                <a:lnTo>
                  <a:pt x="1517" y="1507"/>
                </a:lnTo>
                <a:lnTo>
                  <a:pt x="1448" y="1518"/>
                </a:lnTo>
                <a:lnTo>
                  <a:pt x="1377" y="1527"/>
                </a:lnTo>
                <a:lnTo>
                  <a:pt x="1305" y="1533"/>
                </a:lnTo>
                <a:lnTo>
                  <a:pt x="1231" y="1536"/>
                </a:lnTo>
                <a:lnTo>
                  <a:pt x="1157" y="1536"/>
                </a:lnTo>
                <a:lnTo>
                  <a:pt x="1082" y="1532"/>
                </a:lnTo>
                <a:lnTo>
                  <a:pt x="1008" y="1524"/>
                </a:lnTo>
                <a:lnTo>
                  <a:pt x="933" y="1511"/>
                </a:lnTo>
                <a:lnTo>
                  <a:pt x="859" y="1494"/>
                </a:lnTo>
                <a:lnTo>
                  <a:pt x="787" y="1469"/>
                </a:lnTo>
                <a:lnTo>
                  <a:pt x="716" y="1440"/>
                </a:lnTo>
                <a:lnTo>
                  <a:pt x="647" y="1405"/>
                </a:lnTo>
                <a:lnTo>
                  <a:pt x="580" y="1361"/>
                </a:lnTo>
                <a:lnTo>
                  <a:pt x="518" y="1313"/>
                </a:lnTo>
                <a:lnTo>
                  <a:pt x="459" y="1259"/>
                </a:lnTo>
                <a:lnTo>
                  <a:pt x="405" y="1202"/>
                </a:lnTo>
                <a:lnTo>
                  <a:pt x="356" y="1141"/>
                </a:lnTo>
                <a:lnTo>
                  <a:pt x="311" y="1076"/>
                </a:lnTo>
                <a:lnTo>
                  <a:pt x="268" y="1011"/>
                </a:lnTo>
                <a:lnTo>
                  <a:pt x="230" y="944"/>
                </a:lnTo>
                <a:lnTo>
                  <a:pt x="197" y="875"/>
                </a:lnTo>
                <a:lnTo>
                  <a:pt x="166" y="806"/>
                </a:lnTo>
                <a:lnTo>
                  <a:pt x="138" y="738"/>
                </a:lnTo>
                <a:lnTo>
                  <a:pt x="114" y="672"/>
                </a:lnTo>
                <a:lnTo>
                  <a:pt x="92" y="607"/>
                </a:lnTo>
                <a:lnTo>
                  <a:pt x="73" y="542"/>
                </a:lnTo>
                <a:lnTo>
                  <a:pt x="57" y="483"/>
                </a:lnTo>
                <a:lnTo>
                  <a:pt x="44" y="427"/>
                </a:lnTo>
                <a:lnTo>
                  <a:pt x="32" y="375"/>
                </a:lnTo>
                <a:lnTo>
                  <a:pt x="22" y="326"/>
                </a:lnTo>
                <a:lnTo>
                  <a:pt x="14" y="286"/>
                </a:lnTo>
                <a:lnTo>
                  <a:pt x="9" y="249"/>
                </a:lnTo>
                <a:lnTo>
                  <a:pt x="4" y="220"/>
                </a:lnTo>
                <a:lnTo>
                  <a:pt x="3" y="200"/>
                </a:lnTo>
                <a:lnTo>
                  <a:pt x="0" y="186"/>
                </a:lnTo>
                <a:lnTo>
                  <a:pt x="0" y="182"/>
                </a:lnTo>
                <a:lnTo>
                  <a:pt x="4" y="179"/>
                </a:lnTo>
                <a:lnTo>
                  <a:pt x="16" y="175"/>
                </a:lnTo>
                <a:lnTo>
                  <a:pt x="33" y="167"/>
                </a:lnTo>
                <a:lnTo>
                  <a:pt x="58" y="157"/>
                </a:lnTo>
                <a:lnTo>
                  <a:pt x="90" y="146"/>
                </a:lnTo>
                <a:lnTo>
                  <a:pt x="127" y="131"/>
                </a:lnTo>
                <a:lnTo>
                  <a:pt x="169" y="116"/>
                </a:lnTo>
                <a:lnTo>
                  <a:pt x="217" y="102"/>
                </a:lnTo>
                <a:lnTo>
                  <a:pt x="270" y="86"/>
                </a:lnTo>
                <a:lnTo>
                  <a:pt x="325" y="70"/>
                </a:lnTo>
                <a:lnTo>
                  <a:pt x="385" y="55"/>
                </a:lnTo>
                <a:lnTo>
                  <a:pt x="449" y="42"/>
                </a:lnTo>
                <a:lnTo>
                  <a:pt x="515" y="29"/>
                </a:lnTo>
                <a:lnTo>
                  <a:pt x="583" y="17"/>
                </a:lnTo>
                <a:lnTo>
                  <a:pt x="653" y="8"/>
                </a:lnTo>
                <a:lnTo>
                  <a:pt x="726" y="3"/>
                </a:lnTo>
                <a:lnTo>
                  <a:pt x="801" y="0"/>
                </a:lnTo>
                <a:lnTo>
                  <a:pt x="875" y="0"/>
                </a:lnTo>
                <a:lnTo>
                  <a:pt x="949" y="4"/>
                </a:lnTo>
                <a:lnTo>
                  <a:pt x="1024" y="11"/>
                </a:lnTo>
                <a:lnTo>
                  <a:pt x="1098" y="24"/>
                </a:lnTo>
                <a:lnTo>
                  <a:pt x="1173" y="43"/>
                </a:lnTo>
                <a:lnTo>
                  <a:pt x="1244" y="67"/>
                </a:lnTo>
                <a:lnTo>
                  <a:pt x="1314" y="96"/>
                </a:lnTo>
                <a:lnTo>
                  <a:pt x="1383" y="131"/>
                </a:lnTo>
              </a:path>
            </a:pathLst>
          </a:custGeom>
          <a:gradFill rotWithShape="1">
            <a:gsLst>
              <a:gs pos="0">
                <a:srgbClr val="FF7E3D">
                  <a:gamma/>
                  <a:shade val="46275"/>
                  <a:invGamma/>
                </a:srgbClr>
              </a:gs>
              <a:gs pos="100000">
                <a:srgbClr val="FF7E3D"/>
              </a:gs>
            </a:gsLst>
            <a:lin ang="2700000" scaled="1"/>
          </a:gradFill>
          <a:ln w="3810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22" name="Freeform 27"/>
          <p:cNvSpPr>
            <a:spLocks/>
          </p:cNvSpPr>
          <p:nvPr/>
        </p:nvSpPr>
        <p:spPr bwMode="gray">
          <a:xfrm rot="20677518">
            <a:off x="6886576" y="2832100"/>
            <a:ext cx="3133725" cy="1462088"/>
          </a:xfrm>
          <a:custGeom>
            <a:avLst/>
            <a:gdLst/>
            <a:ahLst/>
            <a:cxnLst>
              <a:cxn ang="0">
                <a:pos x="1451" y="175"/>
              </a:cxn>
              <a:cxn ang="0">
                <a:pos x="1572" y="277"/>
              </a:cxn>
              <a:cxn ang="0">
                <a:pos x="1676" y="395"/>
              </a:cxn>
              <a:cxn ang="0">
                <a:pos x="1763" y="525"/>
              </a:cxn>
              <a:cxn ang="0">
                <a:pos x="1835" y="660"/>
              </a:cxn>
              <a:cxn ang="0">
                <a:pos x="1893" y="798"/>
              </a:cxn>
              <a:cxn ang="0">
                <a:pos x="1940" y="929"/>
              </a:cxn>
              <a:cxn ang="0">
                <a:pos x="1975" y="1053"/>
              </a:cxn>
              <a:cxn ang="0">
                <a:pos x="2000" y="1161"/>
              </a:cxn>
              <a:cxn ang="0">
                <a:pos x="2017" y="1250"/>
              </a:cxn>
              <a:cxn ang="0">
                <a:pos x="2026" y="1316"/>
              </a:cxn>
              <a:cxn ang="0">
                <a:pos x="2030" y="1349"/>
              </a:cxn>
              <a:cxn ang="0">
                <a:pos x="2027" y="1356"/>
              </a:cxn>
              <a:cxn ang="0">
                <a:pos x="1998" y="1368"/>
              </a:cxn>
              <a:cxn ang="0">
                <a:pos x="1941" y="1390"/>
              </a:cxn>
              <a:cxn ang="0">
                <a:pos x="1861" y="1419"/>
              </a:cxn>
              <a:cxn ang="0">
                <a:pos x="1762" y="1450"/>
              </a:cxn>
              <a:cxn ang="0">
                <a:pos x="1647" y="1480"/>
              </a:cxn>
              <a:cxn ang="0">
                <a:pos x="1517" y="1507"/>
              </a:cxn>
              <a:cxn ang="0">
                <a:pos x="1377" y="1527"/>
              </a:cxn>
              <a:cxn ang="0">
                <a:pos x="1231" y="1536"/>
              </a:cxn>
              <a:cxn ang="0">
                <a:pos x="1082" y="1532"/>
              </a:cxn>
              <a:cxn ang="0">
                <a:pos x="933" y="1511"/>
              </a:cxn>
              <a:cxn ang="0">
                <a:pos x="788" y="1469"/>
              </a:cxn>
              <a:cxn ang="0">
                <a:pos x="648" y="1405"/>
              </a:cxn>
              <a:cxn ang="0">
                <a:pos x="518" y="1313"/>
              </a:cxn>
              <a:cxn ang="0">
                <a:pos x="405" y="1202"/>
              </a:cxn>
              <a:cxn ang="0">
                <a:pos x="311" y="1076"/>
              </a:cxn>
              <a:cxn ang="0">
                <a:pos x="230" y="944"/>
              </a:cxn>
              <a:cxn ang="0">
                <a:pos x="166" y="806"/>
              </a:cxn>
              <a:cxn ang="0">
                <a:pos x="114" y="672"/>
              </a:cxn>
              <a:cxn ang="0">
                <a:pos x="73" y="542"/>
              </a:cxn>
              <a:cxn ang="0">
                <a:pos x="44" y="427"/>
              </a:cxn>
              <a:cxn ang="0">
                <a:pos x="22" y="326"/>
              </a:cxn>
              <a:cxn ang="0">
                <a:pos x="9" y="249"/>
              </a:cxn>
              <a:cxn ang="0">
                <a:pos x="3" y="199"/>
              </a:cxn>
              <a:cxn ang="0">
                <a:pos x="0" y="182"/>
              </a:cxn>
              <a:cxn ang="0">
                <a:pos x="16" y="175"/>
              </a:cxn>
              <a:cxn ang="0">
                <a:pos x="58" y="157"/>
              </a:cxn>
              <a:cxn ang="0">
                <a:pos x="127" y="131"/>
              </a:cxn>
              <a:cxn ang="0">
                <a:pos x="217" y="102"/>
              </a:cxn>
              <a:cxn ang="0">
                <a:pos x="325" y="70"/>
              </a:cxn>
              <a:cxn ang="0">
                <a:pos x="449" y="42"/>
              </a:cxn>
              <a:cxn ang="0">
                <a:pos x="583" y="17"/>
              </a:cxn>
              <a:cxn ang="0">
                <a:pos x="726" y="2"/>
              </a:cxn>
              <a:cxn ang="0">
                <a:pos x="875" y="0"/>
              </a:cxn>
              <a:cxn ang="0">
                <a:pos x="1024" y="11"/>
              </a:cxn>
              <a:cxn ang="0">
                <a:pos x="1173" y="43"/>
              </a:cxn>
              <a:cxn ang="0">
                <a:pos x="1314" y="96"/>
              </a:cxn>
            </a:cxnLst>
            <a:rect l="0" t="0" r="r" b="b"/>
            <a:pathLst>
              <a:path w="2032" h="1536">
                <a:moveTo>
                  <a:pt x="1383" y="131"/>
                </a:moveTo>
                <a:lnTo>
                  <a:pt x="1451" y="175"/>
                </a:lnTo>
                <a:lnTo>
                  <a:pt x="1514" y="223"/>
                </a:lnTo>
                <a:lnTo>
                  <a:pt x="1572" y="277"/>
                </a:lnTo>
                <a:lnTo>
                  <a:pt x="1626" y="334"/>
                </a:lnTo>
                <a:lnTo>
                  <a:pt x="1676" y="395"/>
                </a:lnTo>
                <a:lnTo>
                  <a:pt x="1721" y="459"/>
                </a:lnTo>
                <a:lnTo>
                  <a:pt x="1763" y="525"/>
                </a:lnTo>
                <a:lnTo>
                  <a:pt x="1801" y="592"/>
                </a:lnTo>
                <a:lnTo>
                  <a:pt x="1835" y="660"/>
                </a:lnTo>
                <a:lnTo>
                  <a:pt x="1866" y="729"/>
                </a:lnTo>
                <a:lnTo>
                  <a:pt x="1893" y="798"/>
                </a:lnTo>
                <a:lnTo>
                  <a:pt x="1918" y="865"/>
                </a:lnTo>
                <a:lnTo>
                  <a:pt x="1940" y="929"/>
                </a:lnTo>
                <a:lnTo>
                  <a:pt x="1957" y="993"/>
                </a:lnTo>
                <a:lnTo>
                  <a:pt x="1975" y="1053"/>
                </a:lnTo>
                <a:lnTo>
                  <a:pt x="1988" y="1108"/>
                </a:lnTo>
                <a:lnTo>
                  <a:pt x="2000" y="1161"/>
                </a:lnTo>
                <a:lnTo>
                  <a:pt x="2008" y="1209"/>
                </a:lnTo>
                <a:lnTo>
                  <a:pt x="2017" y="1250"/>
                </a:lnTo>
                <a:lnTo>
                  <a:pt x="2022" y="1286"/>
                </a:lnTo>
                <a:lnTo>
                  <a:pt x="2026" y="1316"/>
                </a:lnTo>
                <a:lnTo>
                  <a:pt x="2029" y="1336"/>
                </a:lnTo>
                <a:lnTo>
                  <a:pt x="2030" y="1349"/>
                </a:lnTo>
                <a:lnTo>
                  <a:pt x="2032" y="1355"/>
                </a:lnTo>
                <a:lnTo>
                  <a:pt x="2027" y="1356"/>
                </a:lnTo>
                <a:lnTo>
                  <a:pt x="2016" y="1361"/>
                </a:lnTo>
                <a:lnTo>
                  <a:pt x="1998" y="1368"/>
                </a:lnTo>
                <a:lnTo>
                  <a:pt x="1972" y="1378"/>
                </a:lnTo>
                <a:lnTo>
                  <a:pt x="1941" y="1390"/>
                </a:lnTo>
                <a:lnTo>
                  <a:pt x="1905" y="1405"/>
                </a:lnTo>
                <a:lnTo>
                  <a:pt x="1861" y="1419"/>
                </a:lnTo>
                <a:lnTo>
                  <a:pt x="1814" y="1434"/>
                </a:lnTo>
                <a:lnTo>
                  <a:pt x="1762" y="1450"/>
                </a:lnTo>
                <a:lnTo>
                  <a:pt x="1707" y="1466"/>
                </a:lnTo>
                <a:lnTo>
                  <a:pt x="1647" y="1480"/>
                </a:lnTo>
                <a:lnTo>
                  <a:pt x="1583" y="1495"/>
                </a:lnTo>
                <a:lnTo>
                  <a:pt x="1517" y="1507"/>
                </a:lnTo>
                <a:lnTo>
                  <a:pt x="1448" y="1518"/>
                </a:lnTo>
                <a:lnTo>
                  <a:pt x="1377" y="1527"/>
                </a:lnTo>
                <a:lnTo>
                  <a:pt x="1305" y="1533"/>
                </a:lnTo>
                <a:lnTo>
                  <a:pt x="1231" y="1536"/>
                </a:lnTo>
                <a:lnTo>
                  <a:pt x="1157" y="1536"/>
                </a:lnTo>
                <a:lnTo>
                  <a:pt x="1082" y="1532"/>
                </a:lnTo>
                <a:lnTo>
                  <a:pt x="1008" y="1524"/>
                </a:lnTo>
                <a:lnTo>
                  <a:pt x="933" y="1511"/>
                </a:lnTo>
                <a:lnTo>
                  <a:pt x="859" y="1494"/>
                </a:lnTo>
                <a:lnTo>
                  <a:pt x="788" y="1469"/>
                </a:lnTo>
                <a:lnTo>
                  <a:pt x="716" y="1440"/>
                </a:lnTo>
                <a:lnTo>
                  <a:pt x="648" y="1405"/>
                </a:lnTo>
                <a:lnTo>
                  <a:pt x="580" y="1361"/>
                </a:lnTo>
                <a:lnTo>
                  <a:pt x="518" y="1313"/>
                </a:lnTo>
                <a:lnTo>
                  <a:pt x="459" y="1259"/>
                </a:lnTo>
                <a:lnTo>
                  <a:pt x="405" y="1202"/>
                </a:lnTo>
                <a:lnTo>
                  <a:pt x="356" y="1141"/>
                </a:lnTo>
                <a:lnTo>
                  <a:pt x="311" y="1076"/>
                </a:lnTo>
                <a:lnTo>
                  <a:pt x="268" y="1011"/>
                </a:lnTo>
                <a:lnTo>
                  <a:pt x="230" y="944"/>
                </a:lnTo>
                <a:lnTo>
                  <a:pt x="197" y="875"/>
                </a:lnTo>
                <a:lnTo>
                  <a:pt x="166" y="806"/>
                </a:lnTo>
                <a:lnTo>
                  <a:pt x="138" y="738"/>
                </a:lnTo>
                <a:lnTo>
                  <a:pt x="114" y="672"/>
                </a:lnTo>
                <a:lnTo>
                  <a:pt x="92" y="607"/>
                </a:lnTo>
                <a:lnTo>
                  <a:pt x="73" y="542"/>
                </a:lnTo>
                <a:lnTo>
                  <a:pt x="57" y="482"/>
                </a:lnTo>
                <a:lnTo>
                  <a:pt x="44" y="427"/>
                </a:lnTo>
                <a:lnTo>
                  <a:pt x="32" y="375"/>
                </a:lnTo>
                <a:lnTo>
                  <a:pt x="22" y="326"/>
                </a:lnTo>
                <a:lnTo>
                  <a:pt x="15" y="286"/>
                </a:lnTo>
                <a:lnTo>
                  <a:pt x="9" y="249"/>
                </a:lnTo>
                <a:lnTo>
                  <a:pt x="4" y="220"/>
                </a:lnTo>
                <a:lnTo>
                  <a:pt x="3" y="199"/>
                </a:lnTo>
                <a:lnTo>
                  <a:pt x="0" y="186"/>
                </a:lnTo>
                <a:lnTo>
                  <a:pt x="0" y="182"/>
                </a:lnTo>
                <a:lnTo>
                  <a:pt x="4" y="179"/>
                </a:lnTo>
                <a:lnTo>
                  <a:pt x="16" y="175"/>
                </a:lnTo>
                <a:lnTo>
                  <a:pt x="33" y="167"/>
                </a:lnTo>
                <a:lnTo>
                  <a:pt x="58" y="157"/>
                </a:lnTo>
                <a:lnTo>
                  <a:pt x="90" y="145"/>
                </a:lnTo>
                <a:lnTo>
                  <a:pt x="127" y="131"/>
                </a:lnTo>
                <a:lnTo>
                  <a:pt x="169" y="116"/>
                </a:lnTo>
                <a:lnTo>
                  <a:pt x="217" y="102"/>
                </a:lnTo>
                <a:lnTo>
                  <a:pt x="270" y="86"/>
                </a:lnTo>
                <a:lnTo>
                  <a:pt x="325" y="70"/>
                </a:lnTo>
                <a:lnTo>
                  <a:pt x="385" y="55"/>
                </a:lnTo>
                <a:lnTo>
                  <a:pt x="449" y="42"/>
                </a:lnTo>
                <a:lnTo>
                  <a:pt x="515" y="29"/>
                </a:lnTo>
                <a:lnTo>
                  <a:pt x="583" y="17"/>
                </a:lnTo>
                <a:lnTo>
                  <a:pt x="653" y="8"/>
                </a:lnTo>
                <a:lnTo>
                  <a:pt x="726" y="2"/>
                </a:lnTo>
                <a:lnTo>
                  <a:pt x="801" y="0"/>
                </a:lnTo>
                <a:lnTo>
                  <a:pt x="875" y="0"/>
                </a:lnTo>
                <a:lnTo>
                  <a:pt x="949" y="4"/>
                </a:lnTo>
                <a:lnTo>
                  <a:pt x="1024" y="11"/>
                </a:lnTo>
                <a:lnTo>
                  <a:pt x="1098" y="24"/>
                </a:lnTo>
                <a:lnTo>
                  <a:pt x="1173" y="43"/>
                </a:lnTo>
                <a:lnTo>
                  <a:pt x="1244" y="67"/>
                </a:lnTo>
                <a:lnTo>
                  <a:pt x="1314" y="96"/>
                </a:lnTo>
                <a:lnTo>
                  <a:pt x="1383" y="131"/>
                </a:lnTo>
              </a:path>
            </a:pathLst>
          </a:custGeom>
          <a:gradFill rotWithShape="1">
            <a:gsLst>
              <a:gs pos="0">
                <a:srgbClr val="00B1F0"/>
              </a:gs>
              <a:gs pos="100000">
                <a:srgbClr val="00B1F0">
                  <a:gamma/>
                  <a:shade val="46275"/>
                  <a:invGamma/>
                </a:srgbClr>
              </a:gs>
            </a:gsLst>
            <a:lin ang="2700000" scaled="1"/>
          </a:gradFill>
          <a:ln w="38100" cmpd="sng">
            <a:solidFill>
              <a:srgbClr val="FFFFFF"/>
            </a:solidFill>
            <a:prstDash val="solid"/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grpSp>
        <p:nvGrpSpPr>
          <p:cNvPr id="2" name="Group 38"/>
          <p:cNvGrpSpPr>
            <a:grpSpLocks/>
          </p:cNvGrpSpPr>
          <p:nvPr/>
        </p:nvGrpSpPr>
        <p:grpSpPr bwMode="auto">
          <a:xfrm>
            <a:off x="2843363" y="749009"/>
            <a:ext cx="6558143" cy="5207571"/>
            <a:chOff x="575" y="-22"/>
            <a:chExt cx="4637" cy="414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257051" name="Freeform 27"/>
            <p:cNvSpPr>
              <a:spLocks/>
            </p:cNvSpPr>
            <p:nvPr/>
          </p:nvSpPr>
          <p:spPr bwMode="gray">
            <a:xfrm rot="1091490">
              <a:off x="825" y="578"/>
              <a:ext cx="1851" cy="1032"/>
            </a:xfrm>
            <a:custGeom>
              <a:avLst/>
              <a:gdLst/>
              <a:ahLst/>
              <a:cxnLst>
                <a:cxn ang="0">
                  <a:pos x="1451" y="175"/>
                </a:cxn>
                <a:cxn ang="0">
                  <a:pos x="1572" y="277"/>
                </a:cxn>
                <a:cxn ang="0">
                  <a:pos x="1676" y="395"/>
                </a:cxn>
                <a:cxn ang="0">
                  <a:pos x="1763" y="525"/>
                </a:cxn>
                <a:cxn ang="0">
                  <a:pos x="1835" y="660"/>
                </a:cxn>
                <a:cxn ang="0">
                  <a:pos x="1893" y="798"/>
                </a:cxn>
                <a:cxn ang="0">
                  <a:pos x="1940" y="929"/>
                </a:cxn>
                <a:cxn ang="0">
                  <a:pos x="1975" y="1053"/>
                </a:cxn>
                <a:cxn ang="0">
                  <a:pos x="2000" y="1161"/>
                </a:cxn>
                <a:cxn ang="0">
                  <a:pos x="2017" y="1250"/>
                </a:cxn>
                <a:cxn ang="0">
                  <a:pos x="2026" y="1316"/>
                </a:cxn>
                <a:cxn ang="0">
                  <a:pos x="2030" y="1349"/>
                </a:cxn>
                <a:cxn ang="0">
                  <a:pos x="2027" y="1356"/>
                </a:cxn>
                <a:cxn ang="0">
                  <a:pos x="1998" y="1368"/>
                </a:cxn>
                <a:cxn ang="0">
                  <a:pos x="1941" y="1390"/>
                </a:cxn>
                <a:cxn ang="0">
                  <a:pos x="1861" y="1419"/>
                </a:cxn>
                <a:cxn ang="0">
                  <a:pos x="1762" y="1450"/>
                </a:cxn>
                <a:cxn ang="0">
                  <a:pos x="1647" y="1480"/>
                </a:cxn>
                <a:cxn ang="0">
                  <a:pos x="1517" y="1507"/>
                </a:cxn>
                <a:cxn ang="0">
                  <a:pos x="1377" y="1527"/>
                </a:cxn>
                <a:cxn ang="0">
                  <a:pos x="1231" y="1536"/>
                </a:cxn>
                <a:cxn ang="0">
                  <a:pos x="1082" y="1532"/>
                </a:cxn>
                <a:cxn ang="0">
                  <a:pos x="933" y="1511"/>
                </a:cxn>
                <a:cxn ang="0">
                  <a:pos x="788" y="1469"/>
                </a:cxn>
                <a:cxn ang="0">
                  <a:pos x="648" y="1405"/>
                </a:cxn>
                <a:cxn ang="0">
                  <a:pos x="518" y="1313"/>
                </a:cxn>
                <a:cxn ang="0">
                  <a:pos x="405" y="1202"/>
                </a:cxn>
                <a:cxn ang="0">
                  <a:pos x="311" y="1076"/>
                </a:cxn>
                <a:cxn ang="0">
                  <a:pos x="230" y="944"/>
                </a:cxn>
                <a:cxn ang="0">
                  <a:pos x="166" y="806"/>
                </a:cxn>
                <a:cxn ang="0">
                  <a:pos x="114" y="672"/>
                </a:cxn>
                <a:cxn ang="0">
                  <a:pos x="73" y="542"/>
                </a:cxn>
                <a:cxn ang="0">
                  <a:pos x="44" y="427"/>
                </a:cxn>
                <a:cxn ang="0">
                  <a:pos x="22" y="326"/>
                </a:cxn>
                <a:cxn ang="0">
                  <a:pos x="9" y="249"/>
                </a:cxn>
                <a:cxn ang="0">
                  <a:pos x="3" y="199"/>
                </a:cxn>
                <a:cxn ang="0">
                  <a:pos x="0" y="182"/>
                </a:cxn>
                <a:cxn ang="0">
                  <a:pos x="16" y="175"/>
                </a:cxn>
                <a:cxn ang="0">
                  <a:pos x="58" y="157"/>
                </a:cxn>
                <a:cxn ang="0">
                  <a:pos x="127" y="131"/>
                </a:cxn>
                <a:cxn ang="0">
                  <a:pos x="217" y="102"/>
                </a:cxn>
                <a:cxn ang="0">
                  <a:pos x="325" y="70"/>
                </a:cxn>
                <a:cxn ang="0">
                  <a:pos x="449" y="42"/>
                </a:cxn>
                <a:cxn ang="0">
                  <a:pos x="583" y="17"/>
                </a:cxn>
                <a:cxn ang="0">
                  <a:pos x="726" y="2"/>
                </a:cxn>
                <a:cxn ang="0">
                  <a:pos x="875" y="0"/>
                </a:cxn>
                <a:cxn ang="0">
                  <a:pos x="1024" y="11"/>
                </a:cxn>
                <a:cxn ang="0">
                  <a:pos x="1173" y="43"/>
                </a:cxn>
                <a:cxn ang="0">
                  <a:pos x="1314" y="96"/>
                </a:cxn>
              </a:cxnLst>
              <a:rect l="0" t="0" r="r" b="b"/>
              <a:pathLst>
                <a:path w="2032" h="1536">
                  <a:moveTo>
                    <a:pt x="1383" y="131"/>
                  </a:moveTo>
                  <a:lnTo>
                    <a:pt x="1451" y="175"/>
                  </a:lnTo>
                  <a:lnTo>
                    <a:pt x="1514" y="223"/>
                  </a:lnTo>
                  <a:lnTo>
                    <a:pt x="1572" y="277"/>
                  </a:lnTo>
                  <a:lnTo>
                    <a:pt x="1626" y="334"/>
                  </a:lnTo>
                  <a:lnTo>
                    <a:pt x="1676" y="395"/>
                  </a:lnTo>
                  <a:lnTo>
                    <a:pt x="1721" y="459"/>
                  </a:lnTo>
                  <a:lnTo>
                    <a:pt x="1763" y="525"/>
                  </a:lnTo>
                  <a:lnTo>
                    <a:pt x="1801" y="592"/>
                  </a:lnTo>
                  <a:lnTo>
                    <a:pt x="1835" y="660"/>
                  </a:lnTo>
                  <a:lnTo>
                    <a:pt x="1866" y="729"/>
                  </a:lnTo>
                  <a:lnTo>
                    <a:pt x="1893" y="798"/>
                  </a:lnTo>
                  <a:lnTo>
                    <a:pt x="1918" y="865"/>
                  </a:lnTo>
                  <a:lnTo>
                    <a:pt x="1940" y="929"/>
                  </a:lnTo>
                  <a:lnTo>
                    <a:pt x="1957" y="993"/>
                  </a:lnTo>
                  <a:lnTo>
                    <a:pt x="1975" y="1053"/>
                  </a:lnTo>
                  <a:lnTo>
                    <a:pt x="1988" y="1108"/>
                  </a:lnTo>
                  <a:lnTo>
                    <a:pt x="2000" y="1161"/>
                  </a:lnTo>
                  <a:lnTo>
                    <a:pt x="2008" y="1209"/>
                  </a:lnTo>
                  <a:lnTo>
                    <a:pt x="2017" y="1250"/>
                  </a:lnTo>
                  <a:lnTo>
                    <a:pt x="2022" y="1286"/>
                  </a:lnTo>
                  <a:lnTo>
                    <a:pt x="2026" y="1316"/>
                  </a:lnTo>
                  <a:lnTo>
                    <a:pt x="2029" y="1336"/>
                  </a:lnTo>
                  <a:lnTo>
                    <a:pt x="2030" y="1349"/>
                  </a:lnTo>
                  <a:lnTo>
                    <a:pt x="2032" y="1355"/>
                  </a:lnTo>
                  <a:lnTo>
                    <a:pt x="2027" y="1356"/>
                  </a:lnTo>
                  <a:lnTo>
                    <a:pt x="2016" y="1361"/>
                  </a:lnTo>
                  <a:lnTo>
                    <a:pt x="1998" y="1368"/>
                  </a:lnTo>
                  <a:lnTo>
                    <a:pt x="1972" y="1378"/>
                  </a:lnTo>
                  <a:lnTo>
                    <a:pt x="1941" y="1390"/>
                  </a:lnTo>
                  <a:lnTo>
                    <a:pt x="1905" y="1405"/>
                  </a:lnTo>
                  <a:lnTo>
                    <a:pt x="1861" y="1419"/>
                  </a:lnTo>
                  <a:lnTo>
                    <a:pt x="1814" y="1434"/>
                  </a:lnTo>
                  <a:lnTo>
                    <a:pt x="1762" y="1450"/>
                  </a:lnTo>
                  <a:lnTo>
                    <a:pt x="1707" y="1466"/>
                  </a:lnTo>
                  <a:lnTo>
                    <a:pt x="1647" y="1480"/>
                  </a:lnTo>
                  <a:lnTo>
                    <a:pt x="1583" y="1495"/>
                  </a:lnTo>
                  <a:lnTo>
                    <a:pt x="1517" y="1507"/>
                  </a:lnTo>
                  <a:lnTo>
                    <a:pt x="1448" y="1518"/>
                  </a:lnTo>
                  <a:lnTo>
                    <a:pt x="1377" y="1527"/>
                  </a:lnTo>
                  <a:lnTo>
                    <a:pt x="1305" y="1533"/>
                  </a:lnTo>
                  <a:lnTo>
                    <a:pt x="1231" y="1536"/>
                  </a:lnTo>
                  <a:lnTo>
                    <a:pt x="1157" y="1536"/>
                  </a:lnTo>
                  <a:lnTo>
                    <a:pt x="1082" y="1532"/>
                  </a:lnTo>
                  <a:lnTo>
                    <a:pt x="1008" y="1524"/>
                  </a:lnTo>
                  <a:lnTo>
                    <a:pt x="933" y="1511"/>
                  </a:lnTo>
                  <a:lnTo>
                    <a:pt x="859" y="1494"/>
                  </a:lnTo>
                  <a:lnTo>
                    <a:pt x="788" y="1469"/>
                  </a:lnTo>
                  <a:lnTo>
                    <a:pt x="716" y="1440"/>
                  </a:lnTo>
                  <a:lnTo>
                    <a:pt x="648" y="1405"/>
                  </a:lnTo>
                  <a:lnTo>
                    <a:pt x="580" y="1361"/>
                  </a:lnTo>
                  <a:lnTo>
                    <a:pt x="518" y="1313"/>
                  </a:lnTo>
                  <a:lnTo>
                    <a:pt x="459" y="1259"/>
                  </a:lnTo>
                  <a:lnTo>
                    <a:pt x="405" y="1202"/>
                  </a:lnTo>
                  <a:lnTo>
                    <a:pt x="356" y="1141"/>
                  </a:lnTo>
                  <a:lnTo>
                    <a:pt x="311" y="1076"/>
                  </a:lnTo>
                  <a:lnTo>
                    <a:pt x="268" y="1011"/>
                  </a:lnTo>
                  <a:lnTo>
                    <a:pt x="230" y="944"/>
                  </a:lnTo>
                  <a:lnTo>
                    <a:pt x="197" y="875"/>
                  </a:lnTo>
                  <a:lnTo>
                    <a:pt x="166" y="806"/>
                  </a:lnTo>
                  <a:lnTo>
                    <a:pt x="138" y="738"/>
                  </a:lnTo>
                  <a:lnTo>
                    <a:pt x="114" y="672"/>
                  </a:lnTo>
                  <a:lnTo>
                    <a:pt x="92" y="607"/>
                  </a:lnTo>
                  <a:lnTo>
                    <a:pt x="73" y="542"/>
                  </a:lnTo>
                  <a:lnTo>
                    <a:pt x="57" y="482"/>
                  </a:lnTo>
                  <a:lnTo>
                    <a:pt x="44" y="427"/>
                  </a:lnTo>
                  <a:lnTo>
                    <a:pt x="32" y="375"/>
                  </a:lnTo>
                  <a:lnTo>
                    <a:pt x="22" y="326"/>
                  </a:lnTo>
                  <a:lnTo>
                    <a:pt x="15" y="286"/>
                  </a:lnTo>
                  <a:lnTo>
                    <a:pt x="9" y="249"/>
                  </a:lnTo>
                  <a:lnTo>
                    <a:pt x="4" y="220"/>
                  </a:lnTo>
                  <a:lnTo>
                    <a:pt x="3" y="199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79"/>
                  </a:lnTo>
                  <a:lnTo>
                    <a:pt x="16" y="175"/>
                  </a:lnTo>
                  <a:lnTo>
                    <a:pt x="33" y="167"/>
                  </a:lnTo>
                  <a:lnTo>
                    <a:pt x="58" y="157"/>
                  </a:lnTo>
                  <a:lnTo>
                    <a:pt x="90" y="145"/>
                  </a:lnTo>
                  <a:lnTo>
                    <a:pt x="127" y="131"/>
                  </a:lnTo>
                  <a:lnTo>
                    <a:pt x="169" y="116"/>
                  </a:lnTo>
                  <a:lnTo>
                    <a:pt x="217" y="102"/>
                  </a:lnTo>
                  <a:lnTo>
                    <a:pt x="270" y="86"/>
                  </a:lnTo>
                  <a:lnTo>
                    <a:pt x="325" y="70"/>
                  </a:lnTo>
                  <a:lnTo>
                    <a:pt x="385" y="55"/>
                  </a:lnTo>
                  <a:lnTo>
                    <a:pt x="449" y="42"/>
                  </a:lnTo>
                  <a:lnTo>
                    <a:pt x="515" y="29"/>
                  </a:lnTo>
                  <a:lnTo>
                    <a:pt x="583" y="17"/>
                  </a:lnTo>
                  <a:lnTo>
                    <a:pt x="653" y="8"/>
                  </a:lnTo>
                  <a:lnTo>
                    <a:pt x="726" y="2"/>
                  </a:lnTo>
                  <a:lnTo>
                    <a:pt x="801" y="0"/>
                  </a:lnTo>
                  <a:lnTo>
                    <a:pt x="875" y="0"/>
                  </a:lnTo>
                  <a:lnTo>
                    <a:pt x="949" y="4"/>
                  </a:lnTo>
                  <a:lnTo>
                    <a:pt x="1024" y="11"/>
                  </a:lnTo>
                  <a:lnTo>
                    <a:pt x="1098" y="24"/>
                  </a:lnTo>
                  <a:lnTo>
                    <a:pt x="1173" y="43"/>
                  </a:lnTo>
                  <a:lnTo>
                    <a:pt x="1244" y="67"/>
                  </a:lnTo>
                  <a:lnTo>
                    <a:pt x="1314" y="96"/>
                  </a:lnTo>
                  <a:lnTo>
                    <a:pt x="1383" y="131"/>
                  </a:lnTo>
                </a:path>
              </a:pathLst>
            </a:custGeom>
            <a:gradFill rotWithShape="1">
              <a:gsLst>
                <a:gs pos="0">
                  <a:srgbClr val="00B1F0"/>
                </a:gs>
                <a:gs pos="100000">
                  <a:srgbClr val="00B1F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57049" name="Freeform 25"/>
            <p:cNvSpPr>
              <a:spLocks/>
            </p:cNvSpPr>
            <p:nvPr/>
          </p:nvSpPr>
          <p:spPr bwMode="gray">
            <a:xfrm>
              <a:off x="2420" y="-22"/>
              <a:ext cx="992" cy="1875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39"/>
                </a:cxn>
                <a:cxn ang="0">
                  <a:pos x="806" y="2290"/>
                </a:cxn>
                <a:cxn ang="0">
                  <a:pos x="763" y="2325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5"/>
                </a:cxn>
                <a:cxn ang="0">
                  <a:pos x="665" y="2290"/>
                </a:cxn>
                <a:cxn ang="0">
                  <a:pos x="604" y="2239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8"/>
                </a:cxn>
                <a:cxn ang="0">
                  <a:pos x="27" y="954"/>
                </a:cxn>
                <a:cxn ang="0">
                  <a:pos x="71" y="815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0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0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5"/>
                </a:cxn>
                <a:cxn ang="0">
                  <a:pos x="1444" y="954"/>
                </a:cxn>
                <a:cxn ang="0">
                  <a:pos x="1467" y="1098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4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4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39"/>
                  </a:lnTo>
                  <a:lnTo>
                    <a:pt x="835" y="2266"/>
                  </a:lnTo>
                  <a:lnTo>
                    <a:pt x="806" y="2290"/>
                  </a:lnTo>
                  <a:lnTo>
                    <a:pt x="783" y="2309"/>
                  </a:lnTo>
                  <a:lnTo>
                    <a:pt x="763" y="2325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5"/>
                  </a:lnTo>
                  <a:lnTo>
                    <a:pt x="688" y="2309"/>
                  </a:lnTo>
                  <a:lnTo>
                    <a:pt x="665" y="2290"/>
                  </a:lnTo>
                  <a:lnTo>
                    <a:pt x="636" y="2266"/>
                  </a:lnTo>
                  <a:lnTo>
                    <a:pt x="604" y="2239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4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4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8"/>
                  </a:lnTo>
                  <a:lnTo>
                    <a:pt x="13" y="1025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5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4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0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0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4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5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5"/>
                  </a:lnTo>
                  <a:lnTo>
                    <a:pt x="1467" y="1098"/>
                  </a:lnTo>
                  <a:lnTo>
                    <a:pt x="1470" y="1173"/>
                  </a:lnTo>
                </a:path>
              </a:pathLst>
            </a:custGeom>
            <a:gradFill rotWithShape="1">
              <a:gsLst>
                <a:gs pos="0">
                  <a:srgbClr val="53B749"/>
                </a:gs>
                <a:gs pos="100000">
                  <a:srgbClr val="53B74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57052" name="Freeform 28"/>
            <p:cNvSpPr>
              <a:spLocks/>
            </p:cNvSpPr>
            <p:nvPr/>
          </p:nvSpPr>
          <p:spPr bwMode="gray">
            <a:xfrm rot="20760356">
              <a:off x="748" y="2468"/>
              <a:ext cx="1915" cy="922"/>
            </a:xfrm>
            <a:custGeom>
              <a:avLst/>
              <a:gdLst/>
              <a:ahLst/>
              <a:cxnLst>
                <a:cxn ang="0">
                  <a:pos x="717" y="96"/>
                </a:cxn>
                <a:cxn ang="0">
                  <a:pos x="860" y="43"/>
                </a:cxn>
                <a:cxn ang="0">
                  <a:pos x="1008" y="11"/>
                </a:cxn>
                <a:cxn ang="0">
                  <a:pos x="1157" y="0"/>
                </a:cxn>
                <a:cxn ang="0">
                  <a:pos x="1306" y="3"/>
                </a:cxn>
                <a:cxn ang="0">
                  <a:pos x="1449" y="17"/>
                </a:cxn>
                <a:cxn ang="0">
                  <a:pos x="1583" y="42"/>
                </a:cxn>
                <a:cxn ang="0">
                  <a:pos x="1707" y="70"/>
                </a:cxn>
                <a:cxn ang="0">
                  <a:pos x="1815" y="102"/>
                </a:cxn>
                <a:cxn ang="0">
                  <a:pos x="1905" y="131"/>
                </a:cxn>
                <a:cxn ang="0">
                  <a:pos x="1972" y="157"/>
                </a:cxn>
                <a:cxn ang="0">
                  <a:pos x="2016" y="175"/>
                </a:cxn>
                <a:cxn ang="0">
                  <a:pos x="2032" y="182"/>
                </a:cxn>
                <a:cxn ang="0">
                  <a:pos x="2029" y="200"/>
                </a:cxn>
                <a:cxn ang="0">
                  <a:pos x="2022" y="249"/>
                </a:cxn>
                <a:cxn ang="0">
                  <a:pos x="2009" y="326"/>
                </a:cxn>
                <a:cxn ang="0">
                  <a:pos x="1989" y="427"/>
                </a:cxn>
                <a:cxn ang="0">
                  <a:pos x="1958" y="542"/>
                </a:cxn>
                <a:cxn ang="0">
                  <a:pos x="1919" y="672"/>
                </a:cxn>
                <a:cxn ang="0">
                  <a:pos x="1866" y="806"/>
                </a:cxn>
                <a:cxn ang="0">
                  <a:pos x="1802" y="944"/>
                </a:cxn>
                <a:cxn ang="0">
                  <a:pos x="1722" y="1076"/>
                </a:cxn>
                <a:cxn ang="0">
                  <a:pos x="1627" y="1202"/>
                </a:cxn>
                <a:cxn ang="0">
                  <a:pos x="1514" y="1313"/>
                </a:cxn>
                <a:cxn ang="0">
                  <a:pos x="1383" y="1405"/>
                </a:cxn>
                <a:cxn ang="0">
                  <a:pos x="1245" y="1469"/>
                </a:cxn>
                <a:cxn ang="0">
                  <a:pos x="1099" y="1511"/>
                </a:cxn>
                <a:cxn ang="0">
                  <a:pos x="950" y="1532"/>
                </a:cxn>
                <a:cxn ang="0">
                  <a:pos x="801" y="1536"/>
                </a:cxn>
                <a:cxn ang="0">
                  <a:pos x="654" y="1527"/>
                </a:cxn>
                <a:cxn ang="0">
                  <a:pos x="515" y="1507"/>
                </a:cxn>
                <a:cxn ang="0">
                  <a:pos x="385" y="1481"/>
                </a:cxn>
                <a:cxn ang="0">
                  <a:pos x="270" y="1450"/>
                </a:cxn>
                <a:cxn ang="0">
                  <a:pos x="170" y="1419"/>
                </a:cxn>
                <a:cxn ang="0">
                  <a:pos x="91" y="1390"/>
                </a:cxn>
                <a:cxn ang="0">
                  <a:pos x="34" y="1368"/>
                </a:cxn>
                <a:cxn ang="0">
                  <a:pos x="5" y="1357"/>
                </a:cxn>
                <a:cxn ang="0">
                  <a:pos x="0" y="1349"/>
                </a:cxn>
                <a:cxn ang="0">
                  <a:pos x="5" y="1316"/>
                </a:cxn>
                <a:cxn ang="0">
                  <a:pos x="15" y="1250"/>
                </a:cxn>
                <a:cxn ang="0">
                  <a:pos x="33" y="1161"/>
                </a:cxn>
                <a:cxn ang="0">
                  <a:pos x="57" y="1053"/>
                </a:cxn>
                <a:cxn ang="0">
                  <a:pos x="92" y="929"/>
                </a:cxn>
                <a:cxn ang="0">
                  <a:pos x="139" y="798"/>
                </a:cxn>
                <a:cxn ang="0">
                  <a:pos x="197" y="661"/>
                </a:cxn>
                <a:cxn ang="0">
                  <a:pos x="269" y="525"/>
                </a:cxn>
                <a:cxn ang="0">
                  <a:pos x="356" y="395"/>
                </a:cxn>
                <a:cxn ang="0">
                  <a:pos x="460" y="277"/>
                </a:cxn>
                <a:cxn ang="0">
                  <a:pos x="581" y="175"/>
                </a:cxn>
              </a:cxnLst>
              <a:rect l="0" t="0" r="r" b="b"/>
              <a:pathLst>
                <a:path w="2032" h="1536">
                  <a:moveTo>
                    <a:pt x="648" y="131"/>
                  </a:moveTo>
                  <a:lnTo>
                    <a:pt x="717" y="96"/>
                  </a:lnTo>
                  <a:lnTo>
                    <a:pt x="788" y="67"/>
                  </a:lnTo>
                  <a:lnTo>
                    <a:pt x="860" y="43"/>
                  </a:lnTo>
                  <a:lnTo>
                    <a:pt x="934" y="24"/>
                  </a:lnTo>
                  <a:lnTo>
                    <a:pt x="1008" y="11"/>
                  </a:lnTo>
                  <a:lnTo>
                    <a:pt x="1083" y="4"/>
                  </a:lnTo>
                  <a:lnTo>
                    <a:pt x="1157" y="0"/>
                  </a:lnTo>
                  <a:lnTo>
                    <a:pt x="1232" y="0"/>
                  </a:lnTo>
                  <a:lnTo>
                    <a:pt x="1306" y="3"/>
                  </a:lnTo>
                  <a:lnTo>
                    <a:pt x="1377" y="8"/>
                  </a:lnTo>
                  <a:lnTo>
                    <a:pt x="1449" y="17"/>
                  </a:lnTo>
                  <a:lnTo>
                    <a:pt x="1517" y="29"/>
                  </a:lnTo>
                  <a:lnTo>
                    <a:pt x="1583" y="42"/>
                  </a:lnTo>
                  <a:lnTo>
                    <a:pt x="1647" y="55"/>
                  </a:lnTo>
                  <a:lnTo>
                    <a:pt x="1707" y="70"/>
                  </a:lnTo>
                  <a:lnTo>
                    <a:pt x="1762" y="86"/>
                  </a:lnTo>
                  <a:lnTo>
                    <a:pt x="1815" y="102"/>
                  </a:lnTo>
                  <a:lnTo>
                    <a:pt x="1862" y="116"/>
                  </a:lnTo>
                  <a:lnTo>
                    <a:pt x="1905" y="131"/>
                  </a:lnTo>
                  <a:lnTo>
                    <a:pt x="1942" y="146"/>
                  </a:lnTo>
                  <a:lnTo>
                    <a:pt x="1972" y="157"/>
                  </a:lnTo>
                  <a:lnTo>
                    <a:pt x="1999" y="167"/>
                  </a:lnTo>
                  <a:lnTo>
                    <a:pt x="2016" y="175"/>
                  </a:lnTo>
                  <a:lnTo>
                    <a:pt x="2028" y="179"/>
                  </a:lnTo>
                  <a:lnTo>
                    <a:pt x="2032" y="182"/>
                  </a:lnTo>
                  <a:lnTo>
                    <a:pt x="2031" y="186"/>
                  </a:lnTo>
                  <a:lnTo>
                    <a:pt x="2029" y="200"/>
                  </a:lnTo>
                  <a:lnTo>
                    <a:pt x="2026" y="220"/>
                  </a:lnTo>
                  <a:lnTo>
                    <a:pt x="2022" y="249"/>
                  </a:lnTo>
                  <a:lnTo>
                    <a:pt x="2018" y="286"/>
                  </a:lnTo>
                  <a:lnTo>
                    <a:pt x="2009" y="326"/>
                  </a:lnTo>
                  <a:lnTo>
                    <a:pt x="2000" y="375"/>
                  </a:lnTo>
                  <a:lnTo>
                    <a:pt x="1989" y="427"/>
                  </a:lnTo>
                  <a:lnTo>
                    <a:pt x="1975" y="483"/>
                  </a:lnTo>
                  <a:lnTo>
                    <a:pt x="1958" y="542"/>
                  </a:lnTo>
                  <a:lnTo>
                    <a:pt x="1940" y="607"/>
                  </a:lnTo>
                  <a:lnTo>
                    <a:pt x="1919" y="672"/>
                  </a:lnTo>
                  <a:lnTo>
                    <a:pt x="1894" y="738"/>
                  </a:lnTo>
                  <a:lnTo>
                    <a:pt x="1866" y="806"/>
                  </a:lnTo>
                  <a:lnTo>
                    <a:pt x="1835" y="875"/>
                  </a:lnTo>
                  <a:lnTo>
                    <a:pt x="1802" y="944"/>
                  </a:lnTo>
                  <a:lnTo>
                    <a:pt x="1764" y="1011"/>
                  </a:lnTo>
                  <a:lnTo>
                    <a:pt x="1722" y="1076"/>
                  </a:lnTo>
                  <a:lnTo>
                    <a:pt x="1676" y="1141"/>
                  </a:lnTo>
                  <a:lnTo>
                    <a:pt x="1627" y="1202"/>
                  </a:lnTo>
                  <a:lnTo>
                    <a:pt x="1573" y="1259"/>
                  </a:lnTo>
                  <a:lnTo>
                    <a:pt x="1514" y="1313"/>
                  </a:lnTo>
                  <a:lnTo>
                    <a:pt x="1452" y="1361"/>
                  </a:lnTo>
                  <a:lnTo>
                    <a:pt x="1383" y="1405"/>
                  </a:lnTo>
                  <a:lnTo>
                    <a:pt x="1315" y="1440"/>
                  </a:lnTo>
                  <a:lnTo>
                    <a:pt x="1245" y="1469"/>
                  </a:lnTo>
                  <a:lnTo>
                    <a:pt x="1173" y="1494"/>
                  </a:lnTo>
                  <a:lnTo>
                    <a:pt x="1099" y="1511"/>
                  </a:lnTo>
                  <a:lnTo>
                    <a:pt x="1024" y="1524"/>
                  </a:lnTo>
                  <a:lnTo>
                    <a:pt x="950" y="1532"/>
                  </a:lnTo>
                  <a:lnTo>
                    <a:pt x="876" y="1536"/>
                  </a:lnTo>
                  <a:lnTo>
                    <a:pt x="801" y="1536"/>
                  </a:lnTo>
                  <a:lnTo>
                    <a:pt x="727" y="1533"/>
                  </a:lnTo>
                  <a:lnTo>
                    <a:pt x="654" y="1527"/>
                  </a:lnTo>
                  <a:lnTo>
                    <a:pt x="584" y="1518"/>
                  </a:lnTo>
                  <a:lnTo>
                    <a:pt x="515" y="1507"/>
                  </a:lnTo>
                  <a:lnTo>
                    <a:pt x="450" y="1495"/>
                  </a:lnTo>
                  <a:lnTo>
                    <a:pt x="385" y="1481"/>
                  </a:lnTo>
                  <a:lnTo>
                    <a:pt x="326" y="1466"/>
                  </a:lnTo>
                  <a:lnTo>
                    <a:pt x="270" y="1450"/>
                  </a:lnTo>
                  <a:lnTo>
                    <a:pt x="218" y="1434"/>
                  </a:lnTo>
                  <a:lnTo>
                    <a:pt x="170" y="1419"/>
                  </a:lnTo>
                  <a:lnTo>
                    <a:pt x="127" y="1405"/>
                  </a:lnTo>
                  <a:lnTo>
                    <a:pt x="91" y="1390"/>
                  </a:lnTo>
                  <a:lnTo>
                    <a:pt x="59" y="1378"/>
                  </a:lnTo>
                  <a:lnTo>
                    <a:pt x="34" y="1368"/>
                  </a:lnTo>
                  <a:lnTo>
                    <a:pt x="16" y="1361"/>
                  </a:lnTo>
                  <a:lnTo>
                    <a:pt x="5" y="1357"/>
                  </a:lnTo>
                  <a:lnTo>
                    <a:pt x="0" y="1355"/>
                  </a:lnTo>
                  <a:lnTo>
                    <a:pt x="0" y="1349"/>
                  </a:lnTo>
                  <a:lnTo>
                    <a:pt x="3" y="1336"/>
                  </a:lnTo>
                  <a:lnTo>
                    <a:pt x="5" y="1316"/>
                  </a:lnTo>
                  <a:lnTo>
                    <a:pt x="9" y="1287"/>
                  </a:lnTo>
                  <a:lnTo>
                    <a:pt x="15" y="1250"/>
                  </a:lnTo>
                  <a:lnTo>
                    <a:pt x="22" y="1209"/>
                  </a:lnTo>
                  <a:lnTo>
                    <a:pt x="33" y="1161"/>
                  </a:lnTo>
                  <a:lnTo>
                    <a:pt x="44" y="1109"/>
                  </a:lnTo>
                  <a:lnTo>
                    <a:pt x="57" y="1053"/>
                  </a:lnTo>
                  <a:lnTo>
                    <a:pt x="73" y="993"/>
                  </a:lnTo>
                  <a:lnTo>
                    <a:pt x="92" y="929"/>
                  </a:lnTo>
                  <a:lnTo>
                    <a:pt x="114" y="865"/>
                  </a:lnTo>
                  <a:lnTo>
                    <a:pt x="139" y="798"/>
                  </a:lnTo>
                  <a:lnTo>
                    <a:pt x="167" y="729"/>
                  </a:lnTo>
                  <a:lnTo>
                    <a:pt x="197" y="661"/>
                  </a:lnTo>
                  <a:lnTo>
                    <a:pt x="231" y="592"/>
                  </a:lnTo>
                  <a:lnTo>
                    <a:pt x="269" y="525"/>
                  </a:lnTo>
                  <a:lnTo>
                    <a:pt x="311" y="459"/>
                  </a:lnTo>
                  <a:lnTo>
                    <a:pt x="356" y="395"/>
                  </a:lnTo>
                  <a:lnTo>
                    <a:pt x="406" y="334"/>
                  </a:lnTo>
                  <a:lnTo>
                    <a:pt x="460" y="277"/>
                  </a:lnTo>
                  <a:lnTo>
                    <a:pt x="518" y="223"/>
                  </a:lnTo>
                  <a:lnTo>
                    <a:pt x="581" y="175"/>
                  </a:lnTo>
                  <a:lnTo>
                    <a:pt x="648" y="131"/>
                  </a:lnTo>
                </a:path>
              </a:pathLst>
            </a:custGeom>
            <a:gradFill rotWithShape="1">
              <a:gsLst>
                <a:gs pos="0">
                  <a:srgbClr val="BC61CB"/>
                </a:gs>
                <a:gs pos="100000">
                  <a:srgbClr val="BC61CB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57048" name="Freeform 24"/>
            <p:cNvSpPr>
              <a:spLocks/>
            </p:cNvSpPr>
            <p:nvPr/>
          </p:nvSpPr>
          <p:spPr bwMode="gray">
            <a:xfrm>
              <a:off x="2332" y="2408"/>
              <a:ext cx="960" cy="1710"/>
            </a:xfrm>
            <a:custGeom>
              <a:avLst/>
              <a:gdLst/>
              <a:ahLst/>
              <a:cxnLst>
                <a:cxn ang="0">
                  <a:pos x="1467" y="1246"/>
                </a:cxn>
                <a:cxn ang="0">
                  <a:pos x="1444" y="1390"/>
                </a:cxn>
                <a:cxn ang="0">
                  <a:pos x="1400" y="1529"/>
                </a:cxn>
                <a:cxn ang="0">
                  <a:pos x="1339" y="1662"/>
                </a:cxn>
                <a:cxn ang="0">
                  <a:pos x="1267" y="1784"/>
                </a:cxn>
                <a:cxn ang="0">
                  <a:pos x="1187" y="1898"/>
                </a:cxn>
                <a:cxn ang="0">
                  <a:pos x="1102" y="2002"/>
                </a:cxn>
                <a:cxn ang="0">
                  <a:pos x="1019" y="2094"/>
                </a:cxn>
                <a:cxn ang="0">
                  <a:pos x="939" y="2174"/>
                </a:cxn>
                <a:cxn ang="0">
                  <a:pos x="866" y="2240"/>
                </a:cxn>
                <a:cxn ang="0">
                  <a:pos x="806" y="2291"/>
                </a:cxn>
                <a:cxn ang="0">
                  <a:pos x="763" y="2326"/>
                </a:cxn>
                <a:cxn ang="0">
                  <a:pos x="739" y="2343"/>
                </a:cxn>
                <a:cxn ang="0">
                  <a:pos x="732" y="2343"/>
                </a:cxn>
                <a:cxn ang="0">
                  <a:pos x="709" y="2326"/>
                </a:cxn>
                <a:cxn ang="0">
                  <a:pos x="665" y="2291"/>
                </a:cxn>
                <a:cxn ang="0">
                  <a:pos x="604" y="2240"/>
                </a:cxn>
                <a:cxn ang="0">
                  <a:pos x="532" y="2174"/>
                </a:cxn>
                <a:cxn ang="0">
                  <a:pos x="452" y="2094"/>
                </a:cxn>
                <a:cxn ang="0">
                  <a:pos x="367" y="2002"/>
                </a:cxn>
                <a:cxn ang="0">
                  <a:pos x="284" y="1898"/>
                </a:cxn>
                <a:cxn ang="0">
                  <a:pos x="204" y="1784"/>
                </a:cxn>
                <a:cxn ang="0">
                  <a:pos x="131" y="1662"/>
                </a:cxn>
                <a:cxn ang="0">
                  <a:pos x="71" y="1529"/>
                </a:cxn>
                <a:cxn ang="0">
                  <a:pos x="27" y="1390"/>
                </a:cxn>
                <a:cxn ang="0">
                  <a:pos x="4" y="1246"/>
                </a:cxn>
                <a:cxn ang="0">
                  <a:pos x="4" y="1099"/>
                </a:cxn>
                <a:cxn ang="0">
                  <a:pos x="27" y="954"/>
                </a:cxn>
                <a:cxn ang="0">
                  <a:pos x="71" y="816"/>
                </a:cxn>
                <a:cxn ang="0">
                  <a:pos x="131" y="684"/>
                </a:cxn>
                <a:cxn ang="0">
                  <a:pos x="204" y="560"/>
                </a:cxn>
                <a:cxn ang="0">
                  <a:pos x="284" y="446"/>
                </a:cxn>
                <a:cxn ang="0">
                  <a:pos x="367" y="343"/>
                </a:cxn>
                <a:cxn ang="0">
                  <a:pos x="452" y="251"/>
                </a:cxn>
                <a:cxn ang="0">
                  <a:pos x="532" y="171"/>
                </a:cxn>
                <a:cxn ang="0">
                  <a:pos x="604" y="105"/>
                </a:cxn>
                <a:cxn ang="0">
                  <a:pos x="665" y="55"/>
                </a:cxn>
                <a:cxn ang="0">
                  <a:pos x="709" y="19"/>
                </a:cxn>
                <a:cxn ang="0">
                  <a:pos x="732" y="1"/>
                </a:cxn>
                <a:cxn ang="0">
                  <a:pos x="739" y="1"/>
                </a:cxn>
                <a:cxn ang="0">
                  <a:pos x="763" y="19"/>
                </a:cxn>
                <a:cxn ang="0">
                  <a:pos x="806" y="55"/>
                </a:cxn>
                <a:cxn ang="0">
                  <a:pos x="866" y="105"/>
                </a:cxn>
                <a:cxn ang="0">
                  <a:pos x="939" y="171"/>
                </a:cxn>
                <a:cxn ang="0">
                  <a:pos x="1019" y="251"/>
                </a:cxn>
                <a:cxn ang="0">
                  <a:pos x="1102" y="343"/>
                </a:cxn>
                <a:cxn ang="0">
                  <a:pos x="1187" y="446"/>
                </a:cxn>
                <a:cxn ang="0">
                  <a:pos x="1267" y="560"/>
                </a:cxn>
                <a:cxn ang="0">
                  <a:pos x="1339" y="684"/>
                </a:cxn>
                <a:cxn ang="0">
                  <a:pos x="1400" y="816"/>
                </a:cxn>
                <a:cxn ang="0">
                  <a:pos x="1444" y="954"/>
                </a:cxn>
                <a:cxn ang="0">
                  <a:pos x="1467" y="1099"/>
                </a:cxn>
              </a:cxnLst>
              <a:rect l="0" t="0" r="r" b="b"/>
              <a:pathLst>
                <a:path w="1470" h="2346">
                  <a:moveTo>
                    <a:pt x="1470" y="1173"/>
                  </a:moveTo>
                  <a:lnTo>
                    <a:pt x="1467" y="1246"/>
                  </a:lnTo>
                  <a:lnTo>
                    <a:pt x="1458" y="1319"/>
                  </a:lnTo>
                  <a:lnTo>
                    <a:pt x="1444" y="1390"/>
                  </a:lnTo>
                  <a:lnTo>
                    <a:pt x="1423" y="1462"/>
                  </a:lnTo>
                  <a:lnTo>
                    <a:pt x="1400" y="1529"/>
                  </a:lnTo>
                  <a:lnTo>
                    <a:pt x="1371" y="1596"/>
                  </a:lnTo>
                  <a:lnTo>
                    <a:pt x="1339" y="1662"/>
                  </a:lnTo>
                  <a:lnTo>
                    <a:pt x="1305" y="1725"/>
                  </a:lnTo>
                  <a:lnTo>
                    <a:pt x="1267" y="1784"/>
                  </a:lnTo>
                  <a:lnTo>
                    <a:pt x="1228" y="1843"/>
                  </a:lnTo>
                  <a:lnTo>
                    <a:pt x="1187" y="1898"/>
                  </a:lnTo>
                  <a:lnTo>
                    <a:pt x="1145" y="1952"/>
                  </a:lnTo>
                  <a:lnTo>
                    <a:pt x="1102" y="2002"/>
                  </a:lnTo>
                  <a:lnTo>
                    <a:pt x="1060" y="2050"/>
                  </a:lnTo>
                  <a:lnTo>
                    <a:pt x="1019" y="2094"/>
                  </a:lnTo>
                  <a:lnTo>
                    <a:pt x="978" y="2135"/>
                  </a:lnTo>
                  <a:lnTo>
                    <a:pt x="939" y="2174"/>
                  </a:lnTo>
                  <a:lnTo>
                    <a:pt x="901" y="2207"/>
                  </a:lnTo>
                  <a:lnTo>
                    <a:pt x="866" y="2240"/>
                  </a:lnTo>
                  <a:lnTo>
                    <a:pt x="835" y="2266"/>
                  </a:lnTo>
                  <a:lnTo>
                    <a:pt x="806" y="2291"/>
                  </a:lnTo>
                  <a:lnTo>
                    <a:pt x="783" y="2310"/>
                  </a:lnTo>
                  <a:lnTo>
                    <a:pt x="763" y="2326"/>
                  </a:lnTo>
                  <a:lnTo>
                    <a:pt x="748" y="2336"/>
                  </a:lnTo>
                  <a:lnTo>
                    <a:pt x="739" y="2343"/>
                  </a:lnTo>
                  <a:lnTo>
                    <a:pt x="735" y="2346"/>
                  </a:lnTo>
                  <a:lnTo>
                    <a:pt x="732" y="2343"/>
                  </a:lnTo>
                  <a:lnTo>
                    <a:pt x="723" y="2336"/>
                  </a:lnTo>
                  <a:lnTo>
                    <a:pt x="709" y="2326"/>
                  </a:lnTo>
                  <a:lnTo>
                    <a:pt x="688" y="2310"/>
                  </a:lnTo>
                  <a:lnTo>
                    <a:pt x="665" y="2291"/>
                  </a:lnTo>
                  <a:lnTo>
                    <a:pt x="636" y="2266"/>
                  </a:lnTo>
                  <a:lnTo>
                    <a:pt x="604" y="2240"/>
                  </a:lnTo>
                  <a:lnTo>
                    <a:pt x="570" y="2207"/>
                  </a:lnTo>
                  <a:lnTo>
                    <a:pt x="532" y="2174"/>
                  </a:lnTo>
                  <a:lnTo>
                    <a:pt x="493" y="2135"/>
                  </a:lnTo>
                  <a:lnTo>
                    <a:pt x="452" y="2094"/>
                  </a:lnTo>
                  <a:lnTo>
                    <a:pt x="410" y="2050"/>
                  </a:lnTo>
                  <a:lnTo>
                    <a:pt x="367" y="2002"/>
                  </a:lnTo>
                  <a:lnTo>
                    <a:pt x="325" y="1952"/>
                  </a:lnTo>
                  <a:lnTo>
                    <a:pt x="284" y="1898"/>
                  </a:lnTo>
                  <a:lnTo>
                    <a:pt x="243" y="1843"/>
                  </a:lnTo>
                  <a:lnTo>
                    <a:pt x="204" y="1784"/>
                  </a:lnTo>
                  <a:lnTo>
                    <a:pt x="166" y="1725"/>
                  </a:lnTo>
                  <a:lnTo>
                    <a:pt x="131" y="1662"/>
                  </a:lnTo>
                  <a:lnTo>
                    <a:pt x="100" y="1596"/>
                  </a:lnTo>
                  <a:lnTo>
                    <a:pt x="71" y="1529"/>
                  </a:lnTo>
                  <a:lnTo>
                    <a:pt x="48" y="1462"/>
                  </a:lnTo>
                  <a:lnTo>
                    <a:pt x="27" y="1390"/>
                  </a:lnTo>
                  <a:lnTo>
                    <a:pt x="13" y="1319"/>
                  </a:lnTo>
                  <a:lnTo>
                    <a:pt x="4" y="1246"/>
                  </a:lnTo>
                  <a:lnTo>
                    <a:pt x="0" y="1173"/>
                  </a:lnTo>
                  <a:lnTo>
                    <a:pt x="4" y="1099"/>
                  </a:lnTo>
                  <a:lnTo>
                    <a:pt x="13" y="1026"/>
                  </a:lnTo>
                  <a:lnTo>
                    <a:pt x="27" y="954"/>
                  </a:lnTo>
                  <a:lnTo>
                    <a:pt x="48" y="884"/>
                  </a:lnTo>
                  <a:lnTo>
                    <a:pt x="71" y="816"/>
                  </a:lnTo>
                  <a:lnTo>
                    <a:pt x="100" y="748"/>
                  </a:lnTo>
                  <a:lnTo>
                    <a:pt x="131" y="684"/>
                  </a:lnTo>
                  <a:lnTo>
                    <a:pt x="166" y="621"/>
                  </a:lnTo>
                  <a:lnTo>
                    <a:pt x="204" y="560"/>
                  </a:lnTo>
                  <a:lnTo>
                    <a:pt x="243" y="502"/>
                  </a:lnTo>
                  <a:lnTo>
                    <a:pt x="284" y="446"/>
                  </a:lnTo>
                  <a:lnTo>
                    <a:pt x="325" y="394"/>
                  </a:lnTo>
                  <a:lnTo>
                    <a:pt x="367" y="343"/>
                  </a:lnTo>
                  <a:lnTo>
                    <a:pt x="410" y="295"/>
                  </a:lnTo>
                  <a:lnTo>
                    <a:pt x="452" y="251"/>
                  </a:lnTo>
                  <a:lnTo>
                    <a:pt x="493" y="210"/>
                  </a:lnTo>
                  <a:lnTo>
                    <a:pt x="532" y="171"/>
                  </a:lnTo>
                  <a:lnTo>
                    <a:pt x="570" y="137"/>
                  </a:lnTo>
                  <a:lnTo>
                    <a:pt x="604" y="105"/>
                  </a:lnTo>
                  <a:lnTo>
                    <a:pt x="636" y="79"/>
                  </a:lnTo>
                  <a:lnTo>
                    <a:pt x="665" y="55"/>
                  </a:lnTo>
                  <a:lnTo>
                    <a:pt x="688" y="35"/>
                  </a:lnTo>
                  <a:lnTo>
                    <a:pt x="709" y="19"/>
                  </a:lnTo>
                  <a:lnTo>
                    <a:pt x="723" y="9"/>
                  </a:lnTo>
                  <a:lnTo>
                    <a:pt x="732" y="1"/>
                  </a:lnTo>
                  <a:lnTo>
                    <a:pt x="735" y="0"/>
                  </a:lnTo>
                  <a:lnTo>
                    <a:pt x="739" y="1"/>
                  </a:lnTo>
                  <a:lnTo>
                    <a:pt x="748" y="9"/>
                  </a:lnTo>
                  <a:lnTo>
                    <a:pt x="763" y="19"/>
                  </a:lnTo>
                  <a:lnTo>
                    <a:pt x="783" y="35"/>
                  </a:lnTo>
                  <a:lnTo>
                    <a:pt x="806" y="55"/>
                  </a:lnTo>
                  <a:lnTo>
                    <a:pt x="835" y="79"/>
                  </a:lnTo>
                  <a:lnTo>
                    <a:pt x="866" y="105"/>
                  </a:lnTo>
                  <a:lnTo>
                    <a:pt x="901" y="137"/>
                  </a:lnTo>
                  <a:lnTo>
                    <a:pt x="939" y="171"/>
                  </a:lnTo>
                  <a:lnTo>
                    <a:pt x="978" y="210"/>
                  </a:lnTo>
                  <a:lnTo>
                    <a:pt x="1019" y="251"/>
                  </a:lnTo>
                  <a:lnTo>
                    <a:pt x="1060" y="295"/>
                  </a:lnTo>
                  <a:lnTo>
                    <a:pt x="1102" y="343"/>
                  </a:lnTo>
                  <a:lnTo>
                    <a:pt x="1145" y="394"/>
                  </a:lnTo>
                  <a:lnTo>
                    <a:pt x="1187" y="446"/>
                  </a:lnTo>
                  <a:lnTo>
                    <a:pt x="1228" y="502"/>
                  </a:lnTo>
                  <a:lnTo>
                    <a:pt x="1267" y="560"/>
                  </a:lnTo>
                  <a:lnTo>
                    <a:pt x="1305" y="621"/>
                  </a:lnTo>
                  <a:lnTo>
                    <a:pt x="1339" y="684"/>
                  </a:lnTo>
                  <a:lnTo>
                    <a:pt x="1371" y="748"/>
                  </a:lnTo>
                  <a:lnTo>
                    <a:pt x="1400" y="816"/>
                  </a:lnTo>
                  <a:lnTo>
                    <a:pt x="1423" y="884"/>
                  </a:lnTo>
                  <a:lnTo>
                    <a:pt x="1444" y="954"/>
                  </a:lnTo>
                  <a:lnTo>
                    <a:pt x="1458" y="1026"/>
                  </a:lnTo>
                  <a:lnTo>
                    <a:pt x="1467" y="1099"/>
                  </a:lnTo>
                  <a:lnTo>
                    <a:pt x="1470" y="1173"/>
                  </a:lnTo>
                </a:path>
              </a:pathLst>
            </a:custGeom>
            <a:gradFill rotWithShape="1">
              <a:gsLst>
                <a:gs pos="0">
                  <a:srgbClr val="FF0066">
                    <a:gamma/>
                    <a:shade val="46275"/>
                    <a:invGamma/>
                  </a:srgbClr>
                </a:gs>
                <a:gs pos="100000">
                  <a:srgbClr val="FF0066"/>
                </a:gs>
              </a:gsLst>
              <a:lin ang="54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57050" name="Freeform 26"/>
            <p:cNvSpPr>
              <a:spLocks/>
            </p:cNvSpPr>
            <p:nvPr/>
          </p:nvSpPr>
          <p:spPr bwMode="gray">
            <a:xfrm rot="828207">
              <a:off x="3048" y="2496"/>
              <a:ext cx="1680" cy="942"/>
            </a:xfrm>
            <a:custGeom>
              <a:avLst/>
              <a:gdLst/>
              <a:ahLst/>
              <a:cxnLst>
                <a:cxn ang="0">
                  <a:pos x="1451" y="175"/>
                </a:cxn>
                <a:cxn ang="0">
                  <a:pos x="1572" y="277"/>
                </a:cxn>
                <a:cxn ang="0">
                  <a:pos x="1676" y="395"/>
                </a:cxn>
                <a:cxn ang="0">
                  <a:pos x="1763" y="525"/>
                </a:cxn>
                <a:cxn ang="0">
                  <a:pos x="1835" y="661"/>
                </a:cxn>
                <a:cxn ang="0">
                  <a:pos x="1893" y="798"/>
                </a:cxn>
                <a:cxn ang="0">
                  <a:pos x="1940" y="929"/>
                </a:cxn>
                <a:cxn ang="0">
                  <a:pos x="1975" y="1053"/>
                </a:cxn>
                <a:cxn ang="0">
                  <a:pos x="2000" y="1161"/>
                </a:cxn>
                <a:cxn ang="0">
                  <a:pos x="2017" y="1250"/>
                </a:cxn>
                <a:cxn ang="0">
                  <a:pos x="2026" y="1316"/>
                </a:cxn>
                <a:cxn ang="0">
                  <a:pos x="2030" y="1349"/>
                </a:cxn>
                <a:cxn ang="0">
                  <a:pos x="2027" y="1357"/>
                </a:cxn>
                <a:cxn ang="0">
                  <a:pos x="1998" y="1368"/>
                </a:cxn>
                <a:cxn ang="0">
                  <a:pos x="1941" y="1390"/>
                </a:cxn>
                <a:cxn ang="0">
                  <a:pos x="1861" y="1419"/>
                </a:cxn>
                <a:cxn ang="0">
                  <a:pos x="1762" y="1450"/>
                </a:cxn>
                <a:cxn ang="0">
                  <a:pos x="1647" y="1481"/>
                </a:cxn>
                <a:cxn ang="0">
                  <a:pos x="1517" y="1507"/>
                </a:cxn>
                <a:cxn ang="0">
                  <a:pos x="1377" y="1527"/>
                </a:cxn>
                <a:cxn ang="0">
                  <a:pos x="1231" y="1536"/>
                </a:cxn>
                <a:cxn ang="0">
                  <a:pos x="1082" y="1532"/>
                </a:cxn>
                <a:cxn ang="0">
                  <a:pos x="933" y="1511"/>
                </a:cxn>
                <a:cxn ang="0">
                  <a:pos x="787" y="1469"/>
                </a:cxn>
                <a:cxn ang="0">
                  <a:pos x="647" y="1405"/>
                </a:cxn>
                <a:cxn ang="0">
                  <a:pos x="518" y="1313"/>
                </a:cxn>
                <a:cxn ang="0">
                  <a:pos x="405" y="1202"/>
                </a:cxn>
                <a:cxn ang="0">
                  <a:pos x="311" y="1076"/>
                </a:cxn>
                <a:cxn ang="0">
                  <a:pos x="230" y="944"/>
                </a:cxn>
                <a:cxn ang="0">
                  <a:pos x="166" y="806"/>
                </a:cxn>
                <a:cxn ang="0">
                  <a:pos x="114" y="672"/>
                </a:cxn>
                <a:cxn ang="0">
                  <a:pos x="73" y="542"/>
                </a:cxn>
                <a:cxn ang="0">
                  <a:pos x="44" y="427"/>
                </a:cxn>
                <a:cxn ang="0">
                  <a:pos x="22" y="326"/>
                </a:cxn>
                <a:cxn ang="0">
                  <a:pos x="9" y="249"/>
                </a:cxn>
                <a:cxn ang="0">
                  <a:pos x="3" y="200"/>
                </a:cxn>
                <a:cxn ang="0">
                  <a:pos x="0" y="182"/>
                </a:cxn>
                <a:cxn ang="0">
                  <a:pos x="16" y="175"/>
                </a:cxn>
                <a:cxn ang="0">
                  <a:pos x="58" y="157"/>
                </a:cxn>
                <a:cxn ang="0">
                  <a:pos x="127" y="131"/>
                </a:cxn>
                <a:cxn ang="0">
                  <a:pos x="217" y="102"/>
                </a:cxn>
                <a:cxn ang="0">
                  <a:pos x="325" y="70"/>
                </a:cxn>
                <a:cxn ang="0">
                  <a:pos x="449" y="42"/>
                </a:cxn>
                <a:cxn ang="0">
                  <a:pos x="583" y="17"/>
                </a:cxn>
                <a:cxn ang="0">
                  <a:pos x="726" y="3"/>
                </a:cxn>
                <a:cxn ang="0">
                  <a:pos x="875" y="0"/>
                </a:cxn>
                <a:cxn ang="0">
                  <a:pos x="1024" y="11"/>
                </a:cxn>
                <a:cxn ang="0">
                  <a:pos x="1173" y="43"/>
                </a:cxn>
                <a:cxn ang="0">
                  <a:pos x="1314" y="96"/>
                </a:cxn>
              </a:cxnLst>
              <a:rect l="0" t="0" r="r" b="b"/>
              <a:pathLst>
                <a:path w="2032" h="1536">
                  <a:moveTo>
                    <a:pt x="1383" y="131"/>
                  </a:moveTo>
                  <a:lnTo>
                    <a:pt x="1451" y="175"/>
                  </a:lnTo>
                  <a:lnTo>
                    <a:pt x="1514" y="223"/>
                  </a:lnTo>
                  <a:lnTo>
                    <a:pt x="1572" y="277"/>
                  </a:lnTo>
                  <a:lnTo>
                    <a:pt x="1626" y="334"/>
                  </a:lnTo>
                  <a:lnTo>
                    <a:pt x="1676" y="395"/>
                  </a:lnTo>
                  <a:lnTo>
                    <a:pt x="1721" y="459"/>
                  </a:lnTo>
                  <a:lnTo>
                    <a:pt x="1763" y="525"/>
                  </a:lnTo>
                  <a:lnTo>
                    <a:pt x="1801" y="592"/>
                  </a:lnTo>
                  <a:lnTo>
                    <a:pt x="1835" y="661"/>
                  </a:lnTo>
                  <a:lnTo>
                    <a:pt x="1865" y="729"/>
                  </a:lnTo>
                  <a:lnTo>
                    <a:pt x="1893" y="798"/>
                  </a:lnTo>
                  <a:lnTo>
                    <a:pt x="1918" y="865"/>
                  </a:lnTo>
                  <a:lnTo>
                    <a:pt x="1940" y="929"/>
                  </a:lnTo>
                  <a:lnTo>
                    <a:pt x="1957" y="993"/>
                  </a:lnTo>
                  <a:lnTo>
                    <a:pt x="1975" y="1053"/>
                  </a:lnTo>
                  <a:lnTo>
                    <a:pt x="1988" y="1109"/>
                  </a:lnTo>
                  <a:lnTo>
                    <a:pt x="2000" y="1161"/>
                  </a:lnTo>
                  <a:lnTo>
                    <a:pt x="2008" y="1209"/>
                  </a:lnTo>
                  <a:lnTo>
                    <a:pt x="2017" y="1250"/>
                  </a:lnTo>
                  <a:lnTo>
                    <a:pt x="2021" y="1287"/>
                  </a:lnTo>
                  <a:lnTo>
                    <a:pt x="2026" y="1316"/>
                  </a:lnTo>
                  <a:lnTo>
                    <a:pt x="2029" y="1336"/>
                  </a:lnTo>
                  <a:lnTo>
                    <a:pt x="2030" y="1349"/>
                  </a:lnTo>
                  <a:lnTo>
                    <a:pt x="2032" y="1355"/>
                  </a:lnTo>
                  <a:lnTo>
                    <a:pt x="2027" y="1357"/>
                  </a:lnTo>
                  <a:lnTo>
                    <a:pt x="2016" y="1361"/>
                  </a:lnTo>
                  <a:lnTo>
                    <a:pt x="1998" y="1368"/>
                  </a:lnTo>
                  <a:lnTo>
                    <a:pt x="1972" y="1378"/>
                  </a:lnTo>
                  <a:lnTo>
                    <a:pt x="1941" y="1390"/>
                  </a:lnTo>
                  <a:lnTo>
                    <a:pt x="1905" y="1405"/>
                  </a:lnTo>
                  <a:lnTo>
                    <a:pt x="1861" y="1419"/>
                  </a:lnTo>
                  <a:lnTo>
                    <a:pt x="1814" y="1434"/>
                  </a:lnTo>
                  <a:lnTo>
                    <a:pt x="1762" y="1450"/>
                  </a:lnTo>
                  <a:lnTo>
                    <a:pt x="1706" y="1466"/>
                  </a:lnTo>
                  <a:lnTo>
                    <a:pt x="1647" y="1481"/>
                  </a:lnTo>
                  <a:lnTo>
                    <a:pt x="1582" y="1495"/>
                  </a:lnTo>
                  <a:lnTo>
                    <a:pt x="1517" y="1507"/>
                  </a:lnTo>
                  <a:lnTo>
                    <a:pt x="1448" y="1518"/>
                  </a:lnTo>
                  <a:lnTo>
                    <a:pt x="1377" y="1527"/>
                  </a:lnTo>
                  <a:lnTo>
                    <a:pt x="1305" y="1533"/>
                  </a:lnTo>
                  <a:lnTo>
                    <a:pt x="1231" y="1536"/>
                  </a:lnTo>
                  <a:lnTo>
                    <a:pt x="1157" y="1536"/>
                  </a:lnTo>
                  <a:lnTo>
                    <a:pt x="1082" y="1532"/>
                  </a:lnTo>
                  <a:lnTo>
                    <a:pt x="1008" y="1524"/>
                  </a:lnTo>
                  <a:lnTo>
                    <a:pt x="933" y="1511"/>
                  </a:lnTo>
                  <a:lnTo>
                    <a:pt x="859" y="1494"/>
                  </a:lnTo>
                  <a:lnTo>
                    <a:pt x="787" y="1469"/>
                  </a:lnTo>
                  <a:lnTo>
                    <a:pt x="716" y="1440"/>
                  </a:lnTo>
                  <a:lnTo>
                    <a:pt x="647" y="1405"/>
                  </a:lnTo>
                  <a:lnTo>
                    <a:pt x="580" y="1361"/>
                  </a:lnTo>
                  <a:lnTo>
                    <a:pt x="518" y="1313"/>
                  </a:lnTo>
                  <a:lnTo>
                    <a:pt x="459" y="1259"/>
                  </a:lnTo>
                  <a:lnTo>
                    <a:pt x="405" y="1202"/>
                  </a:lnTo>
                  <a:lnTo>
                    <a:pt x="356" y="1141"/>
                  </a:lnTo>
                  <a:lnTo>
                    <a:pt x="311" y="1076"/>
                  </a:lnTo>
                  <a:lnTo>
                    <a:pt x="268" y="1011"/>
                  </a:lnTo>
                  <a:lnTo>
                    <a:pt x="230" y="944"/>
                  </a:lnTo>
                  <a:lnTo>
                    <a:pt x="197" y="875"/>
                  </a:lnTo>
                  <a:lnTo>
                    <a:pt x="166" y="806"/>
                  </a:lnTo>
                  <a:lnTo>
                    <a:pt x="138" y="738"/>
                  </a:lnTo>
                  <a:lnTo>
                    <a:pt x="114" y="672"/>
                  </a:lnTo>
                  <a:lnTo>
                    <a:pt x="92" y="607"/>
                  </a:lnTo>
                  <a:lnTo>
                    <a:pt x="73" y="542"/>
                  </a:lnTo>
                  <a:lnTo>
                    <a:pt x="57" y="483"/>
                  </a:lnTo>
                  <a:lnTo>
                    <a:pt x="44" y="427"/>
                  </a:lnTo>
                  <a:lnTo>
                    <a:pt x="32" y="375"/>
                  </a:lnTo>
                  <a:lnTo>
                    <a:pt x="22" y="326"/>
                  </a:lnTo>
                  <a:lnTo>
                    <a:pt x="14" y="286"/>
                  </a:lnTo>
                  <a:lnTo>
                    <a:pt x="9" y="249"/>
                  </a:lnTo>
                  <a:lnTo>
                    <a:pt x="4" y="220"/>
                  </a:lnTo>
                  <a:lnTo>
                    <a:pt x="3" y="200"/>
                  </a:lnTo>
                  <a:lnTo>
                    <a:pt x="0" y="186"/>
                  </a:lnTo>
                  <a:lnTo>
                    <a:pt x="0" y="182"/>
                  </a:lnTo>
                  <a:lnTo>
                    <a:pt x="4" y="179"/>
                  </a:lnTo>
                  <a:lnTo>
                    <a:pt x="16" y="175"/>
                  </a:lnTo>
                  <a:lnTo>
                    <a:pt x="33" y="167"/>
                  </a:lnTo>
                  <a:lnTo>
                    <a:pt x="58" y="157"/>
                  </a:lnTo>
                  <a:lnTo>
                    <a:pt x="90" y="146"/>
                  </a:lnTo>
                  <a:lnTo>
                    <a:pt x="127" y="131"/>
                  </a:lnTo>
                  <a:lnTo>
                    <a:pt x="169" y="116"/>
                  </a:lnTo>
                  <a:lnTo>
                    <a:pt x="217" y="102"/>
                  </a:lnTo>
                  <a:lnTo>
                    <a:pt x="270" y="86"/>
                  </a:lnTo>
                  <a:lnTo>
                    <a:pt x="325" y="70"/>
                  </a:lnTo>
                  <a:lnTo>
                    <a:pt x="385" y="55"/>
                  </a:lnTo>
                  <a:lnTo>
                    <a:pt x="449" y="42"/>
                  </a:lnTo>
                  <a:lnTo>
                    <a:pt x="515" y="29"/>
                  </a:lnTo>
                  <a:lnTo>
                    <a:pt x="583" y="17"/>
                  </a:lnTo>
                  <a:lnTo>
                    <a:pt x="653" y="8"/>
                  </a:lnTo>
                  <a:lnTo>
                    <a:pt x="726" y="3"/>
                  </a:lnTo>
                  <a:lnTo>
                    <a:pt x="801" y="0"/>
                  </a:lnTo>
                  <a:lnTo>
                    <a:pt x="875" y="0"/>
                  </a:lnTo>
                  <a:lnTo>
                    <a:pt x="949" y="4"/>
                  </a:lnTo>
                  <a:lnTo>
                    <a:pt x="1024" y="11"/>
                  </a:lnTo>
                  <a:lnTo>
                    <a:pt x="1098" y="24"/>
                  </a:lnTo>
                  <a:lnTo>
                    <a:pt x="1173" y="43"/>
                  </a:lnTo>
                  <a:lnTo>
                    <a:pt x="1244" y="67"/>
                  </a:lnTo>
                  <a:lnTo>
                    <a:pt x="1314" y="96"/>
                  </a:lnTo>
                  <a:lnTo>
                    <a:pt x="1383" y="131"/>
                  </a:lnTo>
                </a:path>
              </a:pathLst>
            </a:custGeom>
            <a:gradFill rotWithShape="1">
              <a:gsLst>
                <a:gs pos="0">
                  <a:srgbClr val="FF7E3D">
                    <a:gamma/>
                    <a:shade val="46275"/>
                    <a:invGamma/>
                  </a:srgbClr>
                </a:gs>
                <a:gs pos="100000">
                  <a:srgbClr val="FF7E3D"/>
                </a:gs>
              </a:gsLst>
              <a:lin ang="27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257053" name="Freeform 29"/>
            <p:cNvSpPr>
              <a:spLocks/>
            </p:cNvSpPr>
            <p:nvPr/>
          </p:nvSpPr>
          <p:spPr bwMode="gray">
            <a:xfrm rot="20491972">
              <a:off x="3127" y="692"/>
              <a:ext cx="1767" cy="1052"/>
            </a:xfrm>
            <a:custGeom>
              <a:avLst/>
              <a:gdLst/>
              <a:ahLst/>
              <a:cxnLst>
                <a:cxn ang="0">
                  <a:pos x="716" y="96"/>
                </a:cxn>
                <a:cxn ang="0">
                  <a:pos x="859" y="43"/>
                </a:cxn>
                <a:cxn ang="0">
                  <a:pos x="1008" y="11"/>
                </a:cxn>
                <a:cxn ang="0">
                  <a:pos x="1157" y="0"/>
                </a:cxn>
                <a:cxn ang="0">
                  <a:pos x="1305" y="3"/>
                </a:cxn>
                <a:cxn ang="0">
                  <a:pos x="1448" y="17"/>
                </a:cxn>
                <a:cxn ang="0">
                  <a:pos x="1582" y="42"/>
                </a:cxn>
                <a:cxn ang="0">
                  <a:pos x="1706" y="70"/>
                </a:cxn>
                <a:cxn ang="0">
                  <a:pos x="1814" y="102"/>
                </a:cxn>
                <a:cxn ang="0">
                  <a:pos x="1905" y="131"/>
                </a:cxn>
                <a:cxn ang="0">
                  <a:pos x="1972" y="157"/>
                </a:cxn>
                <a:cxn ang="0">
                  <a:pos x="2016" y="175"/>
                </a:cxn>
                <a:cxn ang="0">
                  <a:pos x="2032" y="182"/>
                </a:cxn>
                <a:cxn ang="0">
                  <a:pos x="2029" y="200"/>
                </a:cxn>
                <a:cxn ang="0">
                  <a:pos x="2021" y="249"/>
                </a:cxn>
                <a:cxn ang="0">
                  <a:pos x="2008" y="327"/>
                </a:cxn>
                <a:cxn ang="0">
                  <a:pos x="1988" y="427"/>
                </a:cxn>
                <a:cxn ang="0">
                  <a:pos x="1957" y="542"/>
                </a:cxn>
                <a:cxn ang="0">
                  <a:pos x="1918" y="672"/>
                </a:cxn>
                <a:cxn ang="0">
                  <a:pos x="1865" y="807"/>
                </a:cxn>
                <a:cxn ang="0">
                  <a:pos x="1801" y="944"/>
                </a:cxn>
                <a:cxn ang="0">
                  <a:pos x="1721" y="1076"/>
                </a:cxn>
                <a:cxn ang="0">
                  <a:pos x="1626" y="1202"/>
                </a:cxn>
                <a:cxn ang="0">
                  <a:pos x="1514" y="1313"/>
                </a:cxn>
                <a:cxn ang="0">
                  <a:pos x="1383" y="1405"/>
                </a:cxn>
                <a:cxn ang="0">
                  <a:pos x="1244" y="1469"/>
                </a:cxn>
                <a:cxn ang="0">
                  <a:pos x="1098" y="1511"/>
                </a:cxn>
                <a:cxn ang="0">
                  <a:pos x="949" y="1532"/>
                </a:cxn>
                <a:cxn ang="0">
                  <a:pos x="801" y="1536"/>
                </a:cxn>
                <a:cxn ang="0">
                  <a:pos x="653" y="1527"/>
                </a:cxn>
                <a:cxn ang="0">
                  <a:pos x="515" y="1507"/>
                </a:cxn>
                <a:cxn ang="0">
                  <a:pos x="385" y="1481"/>
                </a:cxn>
                <a:cxn ang="0">
                  <a:pos x="270" y="1450"/>
                </a:cxn>
                <a:cxn ang="0">
                  <a:pos x="169" y="1419"/>
                </a:cxn>
                <a:cxn ang="0">
                  <a:pos x="90" y="1390"/>
                </a:cxn>
                <a:cxn ang="0">
                  <a:pos x="33" y="1368"/>
                </a:cxn>
                <a:cxn ang="0">
                  <a:pos x="4" y="1357"/>
                </a:cxn>
                <a:cxn ang="0">
                  <a:pos x="0" y="1349"/>
                </a:cxn>
                <a:cxn ang="0">
                  <a:pos x="4" y="1316"/>
                </a:cxn>
                <a:cxn ang="0">
                  <a:pos x="14" y="1250"/>
                </a:cxn>
                <a:cxn ang="0">
                  <a:pos x="32" y="1161"/>
                </a:cxn>
                <a:cxn ang="0">
                  <a:pos x="57" y="1053"/>
                </a:cxn>
                <a:cxn ang="0">
                  <a:pos x="92" y="929"/>
                </a:cxn>
                <a:cxn ang="0">
                  <a:pos x="138" y="798"/>
                </a:cxn>
                <a:cxn ang="0">
                  <a:pos x="197" y="661"/>
                </a:cxn>
                <a:cxn ang="0">
                  <a:pos x="268" y="525"/>
                </a:cxn>
                <a:cxn ang="0">
                  <a:pos x="356" y="395"/>
                </a:cxn>
                <a:cxn ang="0">
                  <a:pos x="459" y="277"/>
                </a:cxn>
                <a:cxn ang="0">
                  <a:pos x="580" y="175"/>
                </a:cxn>
              </a:cxnLst>
              <a:rect l="0" t="0" r="r" b="b"/>
              <a:pathLst>
                <a:path w="2032" h="1536">
                  <a:moveTo>
                    <a:pt x="647" y="131"/>
                  </a:moveTo>
                  <a:lnTo>
                    <a:pt x="716" y="96"/>
                  </a:lnTo>
                  <a:lnTo>
                    <a:pt x="787" y="67"/>
                  </a:lnTo>
                  <a:lnTo>
                    <a:pt x="859" y="43"/>
                  </a:lnTo>
                  <a:lnTo>
                    <a:pt x="933" y="25"/>
                  </a:lnTo>
                  <a:lnTo>
                    <a:pt x="1008" y="11"/>
                  </a:lnTo>
                  <a:lnTo>
                    <a:pt x="1082" y="4"/>
                  </a:lnTo>
                  <a:lnTo>
                    <a:pt x="1157" y="0"/>
                  </a:lnTo>
                  <a:lnTo>
                    <a:pt x="1231" y="0"/>
                  </a:lnTo>
                  <a:lnTo>
                    <a:pt x="1305" y="3"/>
                  </a:lnTo>
                  <a:lnTo>
                    <a:pt x="1377" y="8"/>
                  </a:lnTo>
                  <a:lnTo>
                    <a:pt x="1448" y="17"/>
                  </a:lnTo>
                  <a:lnTo>
                    <a:pt x="1517" y="29"/>
                  </a:lnTo>
                  <a:lnTo>
                    <a:pt x="1582" y="42"/>
                  </a:lnTo>
                  <a:lnTo>
                    <a:pt x="1647" y="55"/>
                  </a:lnTo>
                  <a:lnTo>
                    <a:pt x="1706" y="70"/>
                  </a:lnTo>
                  <a:lnTo>
                    <a:pt x="1762" y="86"/>
                  </a:lnTo>
                  <a:lnTo>
                    <a:pt x="1814" y="102"/>
                  </a:lnTo>
                  <a:lnTo>
                    <a:pt x="1861" y="116"/>
                  </a:lnTo>
                  <a:lnTo>
                    <a:pt x="1905" y="131"/>
                  </a:lnTo>
                  <a:lnTo>
                    <a:pt x="1941" y="146"/>
                  </a:lnTo>
                  <a:lnTo>
                    <a:pt x="1972" y="157"/>
                  </a:lnTo>
                  <a:lnTo>
                    <a:pt x="1998" y="167"/>
                  </a:lnTo>
                  <a:lnTo>
                    <a:pt x="2016" y="175"/>
                  </a:lnTo>
                  <a:lnTo>
                    <a:pt x="2027" y="179"/>
                  </a:lnTo>
                  <a:lnTo>
                    <a:pt x="2032" y="182"/>
                  </a:lnTo>
                  <a:lnTo>
                    <a:pt x="2030" y="186"/>
                  </a:lnTo>
                  <a:lnTo>
                    <a:pt x="2029" y="200"/>
                  </a:lnTo>
                  <a:lnTo>
                    <a:pt x="2026" y="220"/>
                  </a:lnTo>
                  <a:lnTo>
                    <a:pt x="2021" y="249"/>
                  </a:lnTo>
                  <a:lnTo>
                    <a:pt x="2017" y="286"/>
                  </a:lnTo>
                  <a:lnTo>
                    <a:pt x="2008" y="327"/>
                  </a:lnTo>
                  <a:lnTo>
                    <a:pt x="2000" y="375"/>
                  </a:lnTo>
                  <a:lnTo>
                    <a:pt x="1988" y="427"/>
                  </a:lnTo>
                  <a:lnTo>
                    <a:pt x="1975" y="483"/>
                  </a:lnTo>
                  <a:lnTo>
                    <a:pt x="1957" y="542"/>
                  </a:lnTo>
                  <a:lnTo>
                    <a:pt x="1940" y="607"/>
                  </a:lnTo>
                  <a:lnTo>
                    <a:pt x="1918" y="672"/>
                  </a:lnTo>
                  <a:lnTo>
                    <a:pt x="1893" y="738"/>
                  </a:lnTo>
                  <a:lnTo>
                    <a:pt x="1865" y="807"/>
                  </a:lnTo>
                  <a:lnTo>
                    <a:pt x="1835" y="875"/>
                  </a:lnTo>
                  <a:lnTo>
                    <a:pt x="1801" y="944"/>
                  </a:lnTo>
                  <a:lnTo>
                    <a:pt x="1763" y="1011"/>
                  </a:lnTo>
                  <a:lnTo>
                    <a:pt x="1721" y="1076"/>
                  </a:lnTo>
                  <a:lnTo>
                    <a:pt x="1676" y="1141"/>
                  </a:lnTo>
                  <a:lnTo>
                    <a:pt x="1626" y="1202"/>
                  </a:lnTo>
                  <a:lnTo>
                    <a:pt x="1572" y="1259"/>
                  </a:lnTo>
                  <a:lnTo>
                    <a:pt x="1514" y="1313"/>
                  </a:lnTo>
                  <a:lnTo>
                    <a:pt x="1451" y="1361"/>
                  </a:lnTo>
                  <a:lnTo>
                    <a:pt x="1383" y="1405"/>
                  </a:lnTo>
                  <a:lnTo>
                    <a:pt x="1314" y="1440"/>
                  </a:lnTo>
                  <a:lnTo>
                    <a:pt x="1244" y="1469"/>
                  </a:lnTo>
                  <a:lnTo>
                    <a:pt x="1173" y="1494"/>
                  </a:lnTo>
                  <a:lnTo>
                    <a:pt x="1098" y="1511"/>
                  </a:lnTo>
                  <a:lnTo>
                    <a:pt x="1024" y="1524"/>
                  </a:lnTo>
                  <a:lnTo>
                    <a:pt x="949" y="1532"/>
                  </a:lnTo>
                  <a:lnTo>
                    <a:pt x="875" y="1536"/>
                  </a:lnTo>
                  <a:lnTo>
                    <a:pt x="801" y="1536"/>
                  </a:lnTo>
                  <a:lnTo>
                    <a:pt x="726" y="1533"/>
                  </a:lnTo>
                  <a:lnTo>
                    <a:pt x="653" y="1527"/>
                  </a:lnTo>
                  <a:lnTo>
                    <a:pt x="583" y="1519"/>
                  </a:lnTo>
                  <a:lnTo>
                    <a:pt x="515" y="1507"/>
                  </a:lnTo>
                  <a:lnTo>
                    <a:pt x="449" y="1495"/>
                  </a:lnTo>
                  <a:lnTo>
                    <a:pt x="385" y="1481"/>
                  </a:lnTo>
                  <a:lnTo>
                    <a:pt x="325" y="1466"/>
                  </a:lnTo>
                  <a:lnTo>
                    <a:pt x="270" y="1450"/>
                  </a:lnTo>
                  <a:lnTo>
                    <a:pt x="217" y="1434"/>
                  </a:lnTo>
                  <a:lnTo>
                    <a:pt x="169" y="1419"/>
                  </a:lnTo>
                  <a:lnTo>
                    <a:pt x="127" y="1405"/>
                  </a:lnTo>
                  <a:lnTo>
                    <a:pt x="90" y="1390"/>
                  </a:lnTo>
                  <a:lnTo>
                    <a:pt x="58" y="1379"/>
                  </a:lnTo>
                  <a:lnTo>
                    <a:pt x="33" y="1368"/>
                  </a:lnTo>
                  <a:lnTo>
                    <a:pt x="16" y="1361"/>
                  </a:lnTo>
                  <a:lnTo>
                    <a:pt x="4" y="1357"/>
                  </a:lnTo>
                  <a:lnTo>
                    <a:pt x="0" y="1355"/>
                  </a:lnTo>
                  <a:lnTo>
                    <a:pt x="0" y="1349"/>
                  </a:lnTo>
                  <a:lnTo>
                    <a:pt x="3" y="1336"/>
                  </a:lnTo>
                  <a:lnTo>
                    <a:pt x="4" y="1316"/>
                  </a:lnTo>
                  <a:lnTo>
                    <a:pt x="9" y="1287"/>
                  </a:lnTo>
                  <a:lnTo>
                    <a:pt x="14" y="1250"/>
                  </a:lnTo>
                  <a:lnTo>
                    <a:pt x="22" y="1209"/>
                  </a:lnTo>
                  <a:lnTo>
                    <a:pt x="32" y="1161"/>
                  </a:lnTo>
                  <a:lnTo>
                    <a:pt x="44" y="1109"/>
                  </a:lnTo>
                  <a:lnTo>
                    <a:pt x="57" y="1053"/>
                  </a:lnTo>
                  <a:lnTo>
                    <a:pt x="73" y="993"/>
                  </a:lnTo>
                  <a:lnTo>
                    <a:pt x="92" y="929"/>
                  </a:lnTo>
                  <a:lnTo>
                    <a:pt x="114" y="865"/>
                  </a:lnTo>
                  <a:lnTo>
                    <a:pt x="138" y="798"/>
                  </a:lnTo>
                  <a:lnTo>
                    <a:pt x="166" y="729"/>
                  </a:lnTo>
                  <a:lnTo>
                    <a:pt x="197" y="661"/>
                  </a:lnTo>
                  <a:lnTo>
                    <a:pt x="230" y="592"/>
                  </a:lnTo>
                  <a:lnTo>
                    <a:pt x="268" y="525"/>
                  </a:lnTo>
                  <a:lnTo>
                    <a:pt x="311" y="459"/>
                  </a:lnTo>
                  <a:lnTo>
                    <a:pt x="356" y="395"/>
                  </a:lnTo>
                  <a:lnTo>
                    <a:pt x="405" y="334"/>
                  </a:lnTo>
                  <a:lnTo>
                    <a:pt x="459" y="277"/>
                  </a:lnTo>
                  <a:lnTo>
                    <a:pt x="518" y="223"/>
                  </a:lnTo>
                  <a:lnTo>
                    <a:pt x="580" y="175"/>
                  </a:lnTo>
                  <a:lnTo>
                    <a:pt x="647" y="131"/>
                  </a:lnTo>
                </a:path>
              </a:pathLst>
            </a:custGeom>
            <a:gradFill rotWithShape="1">
              <a:gsLst>
                <a:gs pos="0">
                  <a:srgbClr val="FFCC00">
                    <a:gamma/>
                    <a:shade val="46275"/>
                    <a:invGamma/>
                  </a:srgbClr>
                </a:gs>
                <a:gs pos="100000">
                  <a:srgbClr val="FFCC00"/>
                </a:gs>
              </a:gsLst>
              <a:lin ang="18900000" scaled="1"/>
            </a:gradFill>
            <a:ln w="38100" cmpd="sng">
              <a:solidFill>
                <a:srgbClr val="FFFFFF"/>
              </a:solidFill>
              <a:prstDash val="solid"/>
              <a:round/>
              <a:headEnd/>
              <a:tailEnd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>
                <a:latin typeface="Arial" charset="0"/>
              </a:endParaRPr>
            </a:p>
          </p:txBody>
        </p:sp>
        <p:sp>
          <p:nvSpPr>
            <p:cNvPr id="7179" name="Text Box 32"/>
            <p:cNvSpPr txBox="1">
              <a:spLocks noChangeArrowheads="1"/>
            </p:cNvSpPr>
            <p:nvPr/>
          </p:nvSpPr>
          <p:spPr bwMode="gray">
            <a:xfrm rot="2468742">
              <a:off x="1122" y="951"/>
              <a:ext cx="1310" cy="3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000" b="1" dirty="0">
                  <a:solidFill>
                    <a:srgbClr val="0033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Сострадание</a:t>
              </a:r>
              <a:endParaRPr lang="en-US" sz="2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7180" name="Text Box 33"/>
            <p:cNvSpPr txBox="1">
              <a:spLocks noChangeArrowheads="1"/>
            </p:cNvSpPr>
            <p:nvPr/>
          </p:nvSpPr>
          <p:spPr bwMode="gray">
            <a:xfrm>
              <a:off x="575" y="1845"/>
              <a:ext cx="1440" cy="5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000" b="1" dirty="0">
                  <a:solidFill>
                    <a:srgbClr val="003399"/>
                  </a:solidFill>
                  <a:latin typeface="Arial" charset="0"/>
                </a:rPr>
                <a:t>Уважение прав других</a:t>
              </a:r>
              <a:endParaRPr lang="en-US" sz="2000" b="1" dirty="0">
                <a:solidFill>
                  <a:srgbClr val="003399"/>
                </a:solidFill>
                <a:latin typeface="Arial" charset="0"/>
              </a:endParaRPr>
            </a:p>
          </p:txBody>
        </p:sp>
        <p:sp>
          <p:nvSpPr>
            <p:cNvPr id="7181" name="Text Box 34"/>
            <p:cNvSpPr txBox="1">
              <a:spLocks noChangeArrowheads="1"/>
            </p:cNvSpPr>
            <p:nvPr/>
          </p:nvSpPr>
          <p:spPr bwMode="gray">
            <a:xfrm rot="21144603">
              <a:off x="3367" y="1694"/>
              <a:ext cx="1845" cy="8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000" b="1" dirty="0">
                  <a:solidFill>
                    <a:srgbClr val="003399"/>
                  </a:solidFill>
                  <a:latin typeface="Arial" charset="0"/>
                </a:rPr>
                <a:t>Уважение человеческого достоинства</a:t>
              </a:r>
              <a:endParaRPr lang="en-US" sz="2000" b="1" dirty="0">
                <a:solidFill>
                  <a:srgbClr val="003399"/>
                </a:solidFill>
                <a:latin typeface="Arial" charset="0"/>
              </a:endParaRPr>
            </a:p>
          </p:txBody>
        </p:sp>
        <p:sp>
          <p:nvSpPr>
            <p:cNvPr id="7182" name="Text Box 35"/>
            <p:cNvSpPr txBox="1">
              <a:spLocks noChangeArrowheads="1"/>
            </p:cNvSpPr>
            <p:nvPr/>
          </p:nvSpPr>
          <p:spPr bwMode="gray">
            <a:xfrm rot="19792091">
              <a:off x="902" y="2507"/>
              <a:ext cx="1530" cy="8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000" b="1" dirty="0">
                  <a:solidFill>
                    <a:srgbClr val="0033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Принятие другого таким, какой он есть</a:t>
              </a:r>
              <a:endParaRPr lang="en-US" sz="2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7183" name="Text Box 36"/>
            <p:cNvSpPr txBox="1">
              <a:spLocks noChangeArrowheads="1"/>
            </p:cNvSpPr>
            <p:nvPr/>
          </p:nvSpPr>
          <p:spPr bwMode="gray">
            <a:xfrm rot="2146458">
              <a:off x="3267" y="2812"/>
              <a:ext cx="1250" cy="31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2000" b="1" dirty="0">
                  <a:solidFill>
                    <a:srgbClr val="0033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Милосердие</a:t>
              </a:r>
              <a:endParaRPr lang="en-US" sz="2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7184" name="Text Box 37"/>
            <p:cNvSpPr txBox="1">
              <a:spLocks noChangeArrowheads="1"/>
            </p:cNvSpPr>
            <p:nvPr/>
          </p:nvSpPr>
          <p:spPr bwMode="gray">
            <a:xfrm>
              <a:off x="2332" y="2993"/>
              <a:ext cx="990" cy="8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ru-RU" sz="2000" b="1" dirty="0">
                  <a:solidFill>
                    <a:srgbClr val="0033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Уважение прав других</a:t>
              </a:r>
              <a:endParaRPr lang="en-US" sz="2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endParaRPr>
            </a:p>
          </p:txBody>
        </p:sp>
        <p:sp>
          <p:nvSpPr>
            <p:cNvPr id="7185" name="Oval 15"/>
            <p:cNvSpPr>
              <a:spLocks noChangeArrowheads="1"/>
            </p:cNvSpPr>
            <p:nvPr/>
          </p:nvSpPr>
          <p:spPr bwMode="gray">
            <a:xfrm>
              <a:off x="2015" y="1440"/>
              <a:ext cx="1485" cy="1260"/>
            </a:xfrm>
            <a:prstGeom prst="ellipse">
              <a:avLst/>
            </a:prstGeom>
            <a:solidFill>
              <a:srgbClr val="FFFF00"/>
            </a:solidFill>
            <a:ln w="38100">
              <a:solidFill>
                <a:srgbClr val="FF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r>
                <a:rPr lang="ru-RU" sz="2400" b="1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</a:rPr>
                <a:t>Толерантность</a:t>
              </a:r>
            </a:p>
          </p:txBody>
        </p:sp>
      </p:grpSp>
      <p:sp>
        <p:nvSpPr>
          <p:cNvPr id="19" name="Text Box 34"/>
          <p:cNvSpPr txBox="1">
            <a:spLocks noChangeArrowheads="1"/>
          </p:cNvSpPr>
          <p:nvPr/>
        </p:nvSpPr>
        <p:spPr bwMode="gray">
          <a:xfrm rot="19476939">
            <a:off x="6635751" y="1862138"/>
            <a:ext cx="2365375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Сотрудничество</a:t>
            </a:r>
            <a:endParaRPr lang="en-US" sz="2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0" name="Text Box 34"/>
          <p:cNvSpPr txBox="1">
            <a:spLocks noChangeArrowheads="1"/>
          </p:cNvSpPr>
          <p:nvPr/>
        </p:nvSpPr>
        <p:spPr bwMode="gray">
          <a:xfrm rot="5400000">
            <a:off x="5404644" y="1405732"/>
            <a:ext cx="1497013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00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Прощение</a:t>
            </a:r>
            <a:endParaRPr lang="en-US" sz="2000" b="1" dirty="0">
              <a:solidFill>
                <a:srgbClr val="00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13320" name="Прямоугольник 23"/>
          <p:cNvSpPr>
            <a:spLocks noChangeArrowheads="1"/>
          </p:cNvSpPr>
          <p:nvPr/>
        </p:nvSpPr>
        <p:spPr bwMode="auto">
          <a:xfrm>
            <a:off x="1809751" y="214313"/>
            <a:ext cx="36861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>
                <a:solidFill>
                  <a:srgbClr val="C00000"/>
                </a:solidFill>
              </a:rPr>
              <a:t>Цветок  толерантности</a:t>
            </a:r>
          </a:p>
        </p:txBody>
      </p:sp>
    </p:spTree>
    <p:extLst>
      <p:ext uri="{BB962C8B-B14F-4D97-AF65-F5344CB8AC3E}">
        <p14:creationId xmlns:p14="http://schemas.microsoft.com/office/powerpoint/2010/main" val="2049304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2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5749" y="364237"/>
            <a:ext cx="4771901" cy="6340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1851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360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WINDOWS\Users\Aida\Рабочий стол\МОЯ лаборатория\ШАБЛОНЫ\Children _irstock\Children _irstock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1564" y="3857625"/>
            <a:ext cx="2071687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38313" y="285751"/>
            <a:ext cx="8572500" cy="424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Если каждый будет к друг другу терпим,</a:t>
            </a:r>
          </a:p>
          <a:p>
            <a:pPr algn="ctr" eaLnBrk="1" hangingPunct="1"/>
            <a:r>
              <a:rPr lang="ru-RU" altLang="ru-RU" sz="5400" b="1" dirty="0">
                <a:solidFill>
                  <a:srgbClr val="FF0000"/>
                </a:solidFill>
                <a:latin typeface="Comic Sans MS" panose="030F0702030302020204" pitchFamily="66" charset="0"/>
              </a:rPr>
              <a:t>Мы сделаем вместе толерантным наш мир!</a:t>
            </a:r>
          </a:p>
          <a:p>
            <a:pPr eaLnBrk="1" hangingPunct="1"/>
            <a:r>
              <a:rPr lang="ru-RU" altLang="ru-RU" sz="5400" dirty="0"/>
              <a:t> </a:t>
            </a:r>
          </a:p>
        </p:txBody>
      </p:sp>
      <p:pic>
        <p:nvPicPr>
          <p:cNvPr id="3686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1250" y="6000750"/>
            <a:ext cx="18478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625" y="6000750"/>
            <a:ext cx="18478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8" y="6000750"/>
            <a:ext cx="18478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813" y="6000750"/>
            <a:ext cx="184785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5624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8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1847850" y="4797425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altLang="ru-RU" sz="4000" b="1">
                <a:solidFill>
                  <a:srgbClr val="003399"/>
                </a:solidFill>
                <a:latin typeface="Comic Sans MS" panose="030F0702030302020204" pitchFamily="66" charset="0"/>
              </a:rPr>
              <a:t>Наша земля – это место, где мы можем любить друг друга, соблюдать традиции и продолжать  историю Планеты Толерантности.</a:t>
            </a:r>
            <a:br>
              <a:rPr lang="ru-RU" altLang="ru-RU" sz="4000" b="1">
                <a:solidFill>
                  <a:srgbClr val="003399"/>
                </a:solidFill>
                <a:latin typeface="Comic Sans MS" panose="030F0702030302020204" pitchFamily="66" charset="0"/>
              </a:rPr>
            </a:br>
            <a:endParaRPr lang="ru-RU" altLang="ru-RU" sz="4000" b="1">
              <a:solidFill>
                <a:srgbClr val="003399"/>
              </a:solidFill>
              <a:latin typeface="Comic Sans MS" panose="030F0702030302020204" pitchFamily="66" charset="0"/>
            </a:endParaRPr>
          </a:p>
        </p:txBody>
      </p:sp>
      <p:pic>
        <p:nvPicPr>
          <p:cNvPr id="10" name="Picture 1" descr="H:\Documents and Settings\Aida\Рабочий стол\Рисунок1.jpg"/>
          <p:cNvPicPr>
            <a:picLocks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3" t="12169" r="17720" b="40512"/>
          <a:stretch>
            <a:fillRect/>
          </a:stretch>
        </p:blipFill>
        <p:spPr>
          <a:xfrm>
            <a:off x="3000376" y="188913"/>
            <a:ext cx="6264275" cy="3441700"/>
          </a:xfrm>
          <a:noFill/>
        </p:spPr>
      </p:pic>
    </p:spTree>
    <p:extLst>
      <p:ext uri="{BB962C8B-B14F-4D97-AF65-F5344CB8AC3E}">
        <p14:creationId xmlns:p14="http://schemas.microsoft.com/office/powerpoint/2010/main" val="228883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авон">
  <a:themeElements>
    <a:clrScheme name="Savon">
      <a:dk1>
        <a:sysClr val="windowText" lastClr="000000"/>
      </a:dk1>
      <a:lt1>
        <a:sysClr val="window" lastClr="FFFFFF"/>
      </a:lt1>
      <a:dk2>
        <a:srgbClr val="1485A4"/>
      </a:dk2>
      <a:lt2>
        <a:srgbClr val="E3DED1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F49100"/>
      </a:hlink>
      <a:folHlink>
        <a:srgbClr val="739D9B"/>
      </a:folHlink>
    </a:clrScheme>
    <a:fontScheme name="Savon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avo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5000"/>
                <a:lumMod val="105000"/>
              </a:schemeClr>
            </a:gs>
            <a:gs pos="100000">
              <a:schemeClr val="phClr">
                <a:tint val="65000"/>
                <a:satMod val="100000"/>
                <a:lumMod val="10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0000"/>
                <a:lumMod val="100000"/>
              </a:schemeClr>
            </a:gs>
            <a:gs pos="50000">
              <a:schemeClr val="phClr">
                <a:shade val="99000"/>
                <a:satMod val="105000"/>
                <a:lumMod val="100000"/>
              </a:schemeClr>
            </a:gs>
            <a:gs pos="100000">
              <a:schemeClr val="phClr">
                <a:shade val="98000"/>
                <a:satMod val="105000"/>
                <a:lumMod val="10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2700" dir="5400000" algn="ctr" rotWithShape="0">
              <a:srgbClr val="000000">
                <a:alpha val="63000"/>
              </a:srgbClr>
            </a:outerShdw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4200000"/>
            </a:lightRig>
          </a:scene3d>
          <a:sp3d prstMaterial="flat">
            <a:bevelT w="50800" h="6350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shade val="92000"/>
                <a:satMod val="160000"/>
              </a:schemeClr>
            </a:gs>
            <a:gs pos="77000">
              <a:schemeClr val="phClr">
                <a:tint val="100000"/>
                <a:shade val="73000"/>
                <a:satMod val="155000"/>
              </a:schemeClr>
            </a:gs>
            <a:gs pos="100000">
              <a:schemeClr val="phClr">
                <a:tint val="100000"/>
                <a:shade val="67000"/>
                <a:satMod val="145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2000"/>
                <a:satMod val="115000"/>
              </a:schemeClr>
            </a:duotone>
          </a:blip>
          <a:tile tx="0" ty="0" sx="60000" sy="6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avon" id="{1306E473-ED32-493B-A2D0-240A757EDD34}" vid="{C20BADFE-D095-436F-9677-9264042809F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TM03457510[[fn=Савон]]</Template>
  <TotalTime>23</TotalTime>
  <Words>98</Words>
  <Application>Microsoft Office PowerPoint</Application>
  <PresentationFormat>Широкоэкранный</PresentationFormat>
  <Paragraphs>19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Arial</vt:lpstr>
      <vt:lpstr>Century Gothic</vt:lpstr>
      <vt:lpstr>Comic Sans MS</vt:lpstr>
      <vt:lpstr>Garamond</vt:lpstr>
      <vt:lpstr>Савон</vt:lpstr>
      <vt:lpstr>Мы разные, но мы дружим…</vt:lpstr>
      <vt:lpstr>Презентация PowerPoint</vt:lpstr>
      <vt:lpstr>Мы разные, но мы вместе!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Наша земля – это место, где мы можем любить друг друга, соблюдать традиции и продолжать  историю Планеты Толерантности.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Мы разные, но мы дружим…</dc:title>
  <dc:creator>User</dc:creator>
  <cp:lastModifiedBy>User</cp:lastModifiedBy>
  <cp:revision>3</cp:revision>
  <dcterms:created xsi:type="dcterms:W3CDTF">2018-03-27T04:17:28Z</dcterms:created>
  <dcterms:modified xsi:type="dcterms:W3CDTF">2018-03-27T04:40:57Z</dcterms:modified>
</cp:coreProperties>
</file>