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37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98347-6AED-4496-A31B-B79E8C95F9C9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40BD1-6302-4EBD-94AB-ADE5BD06CC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5857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98347-6AED-4496-A31B-B79E8C95F9C9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40BD1-6302-4EBD-94AB-ADE5BD06CC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252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98347-6AED-4496-A31B-B79E8C95F9C9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40BD1-6302-4EBD-94AB-ADE5BD06CC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3507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98347-6AED-4496-A31B-B79E8C95F9C9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40BD1-6302-4EBD-94AB-ADE5BD06CC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87733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98347-6AED-4496-A31B-B79E8C95F9C9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40BD1-6302-4EBD-94AB-ADE5BD06CC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02847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98347-6AED-4496-A31B-B79E8C95F9C9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40BD1-6302-4EBD-94AB-ADE5BD06CC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49232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98347-6AED-4496-A31B-B79E8C95F9C9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40BD1-6302-4EBD-94AB-ADE5BD06CC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99463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98347-6AED-4496-A31B-B79E8C95F9C9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40BD1-6302-4EBD-94AB-ADE5BD06CC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62531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98347-6AED-4496-A31B-B79E8C95F9C9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40BD1-6302-4EBD-94AB-ADE5BD06CC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3366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98347-6AED-4496-A31B-B79E8C95F9C9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40BD1-6302-4EBD-94AB-ADE5BD06CC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66481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98347-6AED-4496-A31B-B79E8C95F9C9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40BD1-6302-4EBD-94AB-ADE5BD06CC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0268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698347-6AED-4496-A31B-B79E8C95F9C9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340BD1-6302-4EBD-94AB-ADE5BD06CC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1892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68555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1848" y="-180613"/>
            <a:ext cx="4536504" cy="7046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74150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60" y="1052736"/>
            <a:ext cx="8095049" cy="4013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16758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8" y="0"/>
            <a:ext cx="913671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2929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808" y="0"/>
            <a:ext cx="915880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8154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72" y="0"/>
            <a:ext cx="922644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38948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88640"/>
            <a:ext cx="4982666" cy="6132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38410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24" y="-20920"/>
            <a:ext cx="9146624" cy="6878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01063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84"/>
            <a:ext cx="9241080" cy="6853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64054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32397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12"/>
            <a:ext cx="9262824" cy="6867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67093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31296" y="-1611560"/>
            <a:ext cx="19050000" cy="12696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42353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" y="-5680"/>
            <a:ext cx="9143568" cy="6863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2100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8712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6783" y="476672"/>
            <a:ext cx="5080075" cy="595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06570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312"/>
            <a:ext cx="9171912" cy="6879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4919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400"/>
            <a:ext cx="9144000" cy="686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03129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64" y="0"/>
            <a:ext cx="9175764" cy="7101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98572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67596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89831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95968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00" y="-17512"/>
            <a:ext cx="9274224" cy="6875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363478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Экран (4:3)</PresentationFormat>
  <Paragraphs>0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</cp:revision>
  <dcterms:created xsi:type="dcterms:W3CDTF">2022-03-16T18:37:49Z</dcterms:created>
  <dcterms:modified xsi:type="dcterms:W3CDTF">2022-03-16T18:48:34Z</dcterms:modified>
</cp:coreProperties>
</file>