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7772400" cy="5572163"/>
          </a:xfrm>
        </p:spPr>
        <p:txBody>
          <a:bodyPr>
            <a:normAutofit/>
          </a:bodyPr>
          <a:lstStyle/>
          <a:p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642918"/>
            <a:ext cx="6400800" cy="78581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Оксана\Desktop\разработки Оксаны\картинки мусора\6musor882929yddy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Оксана\Desktop\разработки Оксаны\картинки мусора\75bb2a407a89ae74073507477dd1c023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642919"/>
            <a:ext cx="8229600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Оксана\Desktop\разработки Оксаны\картинки мусора\musor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286808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Оксана\Desktop\разработки Оксаны\картинки мусора\SUBch_Dy3jM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1"/>
            <a:ext cx="8072494" cy="5786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3314" name="Picture 2" descr="C:\Users\Оксана\Desktop\разработки Оксаны\картинки мусора\Более%20сотни%20поделок%20из%20хлама%20и%20мусора%20изготовили%20жители%20Шексны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71500"/>
            <a:ext cx="85725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4338" name="Picture 2" descr="C:\Users\Оксана\Desktop\разработки Оксаны\картинки мусора\file1319726226(1)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429684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072206"/>
            <a:ext cx="8229600" cy="539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5362" name="Picture 2" descr="C:\Users\Оксана\Desktop\разработки Оксаны\картинки мусора\image_152288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143932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28596" y="214290"/>
            <a:ext cx="8229600" cy="642942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050" name="Picture 2" descr="C:\Users\Оксана\Desktop\разработки Оксаны\картинки мусора\7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642918"/>
            <a:ext cx="7418178" cy="48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dirty="0" smtClean="0"/>
              <a:t>Запомните: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Users\Оксана\Desktop\разработки Оксаны\картинки мусора\15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358246" cy="60007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/>
          <a:lstStyle/>
          <a:p>
            <a:r>
              <a:rPr lang="ru-RU" dirty="0" smtClean="0"/>
              <a:t>Сегодня на уроке:</a:t>
            </a:r>
            <a:endParaRPr lang="ru-RU" dirty="0"/>
          </a:p>
        </p:txBody>
      </p:sp>
      <p:pic>
        <p:nvPicPr>
          <p:cNvPr id="4098" name="Picture 2" descr="C:\Users\Оксана\Desktop\разработки Оксаны\картинки мусора\9738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5" y="428604"/>
            <a:ext cx="8215370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Picture 2" descr="C:\Users\Оксана\Desktop\разработки Оксаны\картинки мусора\musorka-4712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8286808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Оксана\Desktop\разработки Оксаны\картинки мусора\luchshie_musornye_vedra_na_kuxnyu1-1024x682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9" y="142852"/>
            <a:ext cx="8429684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/>
          </a:p>
        </p:txBody>
      </p:sp>
      <p:pic>
        <p:nvPicPr>
          <p:cNvPr id="7170" name="Picture 2" descr="C:\Users\Оксана\Desktop\разработки Оксаны\картинки мусора\88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889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195" name="Picture 3" descr="C:\Users\Оксана\Desktop\разработки Оксаны\картинки мусора\KO_427_32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01122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Оксана\Desktop\разработки Оксаны\картинки мусора\image49970045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9" y="642918"/>
            <a:ext cx="7643866" cy="5239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6</Words>
  <Application>Microsoft Office PowerPoint</Application>
  <PresentationFormat>Экран (4:3)</PresentationFormat>
  <Paragraphs>2</Paragraphs>
  <Slides>15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Запомните: </vt:lpstr>
      <vt:lpstr>Сегодня на уроке: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Р..ка, вет…р, з…мля, б…реза, пч…ла, тр…ва</dc:title>
  <dc:creator>Оксана</dc:creator>
  <cp:lastModifiedBy>Оксана</cp:lastModifiedBy>
  <cp:revision>19</cp:revision>
  <dcterms:created xsi:type="dcterms:W3CDTF">2021-11-25T04:38:52Z</dcterms:created>
  <dcterms:modified xsi:type="dcterms:W3CDTF">2021-12-28T19:02:45Z</dcterms:modified>
</cp:coreProperties>
</file>