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63" r:id="rId4"/>
    <p:sldId id="273" r:id="rId5"/>
    <p:sldId id="261" r:id="rId6"/>
    <p:sldId id="260" r:id="rId7"/>
    <p:sldId id="272" r:id="rId8"/>
    <p:sldId id="262" r:id="rId9"/>
    <p:sldId id="264" r:id="rId10"/>
    <p:sldId id="265" r:id="rId11"/>
    <p:sldId id="274" r:id="rId12"/>
    <p:sldId id="267" r:id="rId13"/>
    <p:sldId id="268" r:id="rId14"/>
    <p:sldId id="269" r:id="rId15"/>
    <p:sldId id="277" r:id="rId16"/>
    <p:sldId id="278" r:id="rId17"/>
    <p:sldId id="27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253" autoAdjust="0"/>
  </p:normalViewPr>
  <p:slideViewPr>
    <p:cSldViewPr snapToGrid="0">
      <p:cViewPr varScale="1">
        <p:scale>
          <a:sx n="65" d="100"/>
          <a:sy n="65" d="100"/>
        </p:scale>
        <p:origin x="9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D65C9-D78F-43CD-A273-B62EB6A6EE06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67744-6420-48E5-83FF-47D84421E4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402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95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531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532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821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29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631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42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15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58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264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328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C4F82-36DC-47C4-BE23-E0131C6067D9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944DE-58EF-44CA-BE6E-E2A004678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186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aunistics.com/wp-content/uploads/2019/09/6-8.jp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aunistics.com/wp-content/uploads/2019/09/7-9.jp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f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ucnredlist.org/details/22689055/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 descr="Полярная сова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3" t="9068" r="11327"/>
          <a:stretch/>
        </p:blipFill>
        <p:spPr bwMode="auto">
          <a:xfrm>
            <a:off x="395784" y="259307"/>
            <a:ext cx="4872251" cy="6189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3392129" y="169987"/>
            <a:ext cx="8799871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ДЕТСКИЙ САД «ОЛЕНЁНОК</a:t>
            </a:r>
            <a:r>
              <a:rPr lang="ru-RU" sz="1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</a:t>
            </a:r>
          </a:p>
          <a:p>
            <a:pPr algn="ctr"/>
            <a:endParaRPr lang="ru-RU" sz="1100" dirty="0">
              <a:latin typeface="Arial Black" panose="020B0A04020102020204" pitchFamily="34" charset="0"/>
            </a:endParaRPr>
          </a:p>
          <a:p>
            <a:pPr algn="ctr"/>
            <a:endParaRPr lang="ru-RU" sz="1100" dirty="0" smtClean="0">
              <a:latin typeface="Arial Black" panose="020B0A04020102020204" pitchFamily="34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</a:t>
            </a:r>
          </a:p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   «БЕЛАЯ СОВА»</a:t>
            </a:r>
          </a:p>
          <a:p>
            <a:pPr algn="ctr"/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				воспитатель: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	           		             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МОРОЗОВА Л.Н.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ЯНАО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</a:rPr>
              <a:t>п</a:t>
            </a: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. ТАЗОВСКИЙ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2020 г.</a:t>
            </a:r>
            <a:endParaRPr lang="ru-RU" sz="1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69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потомство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18" y="257388"/>
            <a:ext cx="5540989" cy="5037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s://avatars.mds.yandex.net/get-zen_doc/1887828/pub_5d7758fcec575b00aeb3820b_5d7758ff3f548700ad8b824f/scale_120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39" y="1965278"/>
            <a:ext cx="5363569" cy="4761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9076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Природные враги полярных сов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6" y="492369"/>
            <a:ext cx="10879016" cy="5978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8794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индеец с совой и волком (358x480, 61Kb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568" y="723526"/>
            <a:ext cx="340995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7131762" y="5410593"/>
            <a:ext cx="3507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Герб г. Новый </a:t>
            </a:r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ренгой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9936" y="5410593"/>
            <a:ext cx="4660523" cy="400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Племя индейцев </a:t>
            </a:r>
            <a:r>
              <a:rPr lang="ru-RU" sz="2000" dirty="0" err="1" smtClean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Огалала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сиу 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762" y="723526"/>
            <a:ext cx="3751511" cy="4687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9821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66968" y="442450"/>
            <a:ext cx="696123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Международная рабочая группа по полярной сове (ISOWG), в которой участвуют и российские орнитологи, в 2015 году выступила с предложением внести этот вид в Красный список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IUCN (МСОП-международный союз охраны природы).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И вот решение принято! </a:t>
            </a:r>
            <a:r>
              <a:rPr lang="ru-RU" sz="3200" b="1" u="sng" dirty="0">
                <a:solidFill>
                  <a:srgbClr val="FF0000"/>
                </a:solidFill>
                <a:latin typeface="Arial" panose="020B0604020202020204" pitchFamily="34" charset="0"/>
              </a:rPr>
              <a:t>С 8 декабря 2017 </a:t>
            </a:r>
            <a:r>
              <a:rPr lang="ru-RU" sz="2400" b="1" u="sng" dirty="0" smtClean="0">
                <a:solidFill>
                  <a:srgbClr val="FF0000"/>
                </a:solidFill>
                <a:latin typeface="Arial" panose="020B0604020202020204" pitchFamily="34" charset="0"/>
              </a:rPr>
              <a:t>года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r>
              <a:rPr lang="ru-RU" sz="3200" b="1" u="sng" dirty="0" smtClean="0">
                <a:solidFill>
                  <a:srgbClr val="FF0000"/>
                </a:solidFill>
                <a:latin typeface="Arial" panose="020B0604020202020204" pitchFamily="34" charset="0"/>
                <a:hlinkClick r:id="rId3"/>
              </a:rPr>
              <a:t>Белая сова </a:t>
            </a:r>
            <a:r>
              <a:rPr lang="ru-RU" sz="3200" b="1" u="sng" dirty="0">
                <a:solidFill>
                  <a:srgbClr val="FF0000"/>
                </a:solidFill>
                <a:latin typeface="Arial" panose="020B0604020202020204" pitchFamily="34" charset="0"/>
                <a:hlinkClick r:id="rId3"/>
              </a:rPr>
              <a:t>получила статус "уязвимый"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 вид. Это открывает возможности для действий по охране этого вида. Особенно важно это для России, где обитает более половины мировой популяции полярных сов. </a:t>
            </a:r>
            <a:endParaRPr lang="ru-RU" sz="2000" b="0" i="0" dirty="0"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" y="162232"/>
            <a:ext cx="4552110" cy="6297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2404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32735"/>
            <a:ext cx="9753600" cy="6592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7939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3" r="17163" b="-1"/>
          <a:stretch/>
        </p:blipFill>
        <p:spPr>
          <a:xfrm rot="5400000">
            <a:off x="-469690" y="842918"/>
            <a:ext cx="4544604" cy="3120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27267" y="1505986"/>
            <a:ext cx="4603598" cy="3563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3" t="-681" r="16252"/>
          <a:stretch/>
        </p:blipFill>
        <p:spPr>
          <a:xfrm rot="5400000">
            <a:off x="7292901" y="2149082"/>
            <a:ext cx="4918788" cy="3713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3982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23" y="242595"/>
            <a:ext cx="5091404" cy="3564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8" r="880" b="8046"/>
          <a:stretch/>
        </p:blipFill>
        <p:spPr>
          <a:xfrm>
            <a:off x="5673011" y="242595"/>
            <a:ext cx="6307495" cy="3564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2" t="385" r="306"/>
          <a:stretch/>
        </p:blipFill>
        <p:spPr>
          <a:xfrm rot="5400000">
            <a:off x="3657599" y="2700435"/>
            <a:ext cx="3638940" cy="4433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4607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5123" y="1020548"/>
            <a:ext cx="9630695" cy="313932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БЛАГОДАРЮ </a:t>
            </a:r>
          </a:p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</a:t>
            </a:r>
          </a:p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ВНИМАНИЕ!!!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76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8489" y="286603"/>
            <a:ext cx="1104103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Цель: </a:t>
            </a:r>
            <a:endParaRPr lang="ru-RU" sz="36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* Узнать о  таком виде сов как белая (полярная) сова </a:t>
            </a:r>
          </a:p>
          <a:p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Задачи:</a:t>
            </a:r>
            <a:endParaRPr lang="ru-RU" sz="36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36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* Найти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общие сведения о полярной сове.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* Определить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отличия полярной совы от других птиц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   этого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вида.</a:t>
            </a:r>
          </a:p>
          <a:p>
            <a:pPr algn="just"/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* Найти интересные факты из жизни полярных сов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* </a:t>
            </a: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Организация выставки рисунков 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«Белая сова».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36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http://900igr.net/datai/pedagogika/Modernizatsija-nachalnogo-obrazovanija/0024-018-Puteshestvie-po-prirodnym-zonam-Ross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50" y="204716"/>
            <a:ext cx="6810232" cy="64690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arts.in.ua/i/6542/180883.4828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47"/>
          <a:stretch/>
        </p:blipFill>
        <p:spPr bwMode="auto">
          <a:xfrm>
            <a:off x="324954" y="95535"/>
            <a:ext cx="3071065" cy="2893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3720972" y="776937"/>
            <a:ext cx="1624084" cy="92903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77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138" y="96103"/>
            <a:ext cx="7865723" cy="6665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25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7" t="4491" r="20788" b="1"/>
          <a:stretch/>
        </p:blipFill>
        <p:spPr>
          <a:xfrm>
            <a:off x="4176215" y="2906974"/>
            <a:ext cx="3839570" cy="3869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9" t="2388" r="23097"/>
          <a:stretch/>
        </p:blipFill>
        <p:spPr>
          <a:xfrm>
            <a:off x="436728" y="150125"/>
            <a:ext cx="3739487" cy="3910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1" t="796" r="9502"/>
          <a:stretch/>
        </p:blipFill>
        <p:spPr>
          <a:xfrm>
            <a:off x="8015785" y="214953"/>
            <a:ext cx="3734937" cy="3845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16758" y="4210333"/>
            <a:ext cx="21427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 Black" panose="020B0A04020102020204" pitchFamily="34" charset="0"/>
              </a:rPr>
              <a:t>Самка</a:t>
            </a:r>
            <a:r>
              <a:rPr lang="ru-RU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 Black" panose="020B0A04020102020204" pitchFamily="34" charset="0"/>
              </a:rPr>
              <a:t> </a:t>
            </a:r>
            <a:endParaRPr lang="ru-RU" sz="2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67545" y="4210333"/>
            <a:ext cx="23690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 Black" panose="020B0A04020102020204" pitchFamily="34" charset="0"/>
              </a:rPr>
              <a:t>Самец 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2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 descr="https://www.1zoom.me/big2/102/284519-alexfas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511" y="317310"/>
            <a:ext cx="3987034" cy="3111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https://avatars.mds.yandex.net/get-pdb/197794/a244afb0-4d2f-44f7-bc39-035940b0d9a9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511" y="3601329"/>
            <a:ext cx="3987034" cy="3092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https://avatars.mds.yandex.net/get-pdb/992060/369e393a-7fcc-48e5-b592-aef963282347/s120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2" r="12287"/>
          <a:stretch/>
        </p:blipFill>
        <p:spPr bwMode="auto">
          <a:xfrm>
            <a:off x="444288" y="3601329"/>
            <a:ext cx="4212117" cy="309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287" y="149285"/>
            <a:ext cx="4212117" cy="3111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трелка вправо 4"/>
          <p:cNvSpPr/>
          <p:nvPr/>
        </p:nvSpPr>
        <p:spPr>
          <a:xfrm>
            <a:off x="5100691" y="1160060"/>
            <a:ext cx="1623424" cy="100324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5100691" y="4465092"/>
            <a:ext cx="1623424" cy="100324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52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23" y="1"/>
            <a:ext cx="10959153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7861110" y="1091821"/>
            <a:ext cx="1542197" cy="8309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1160060" y="3404360"/>
            <a:ext cx="1746912" cy="22159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sz="13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5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413" y="1460310"/>
            <a:ext cx="5732061" cy="5024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070" y="348333"/>
            <a:ext cx="5635817" cy="4783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7888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19" y="140529"/>
            <a:ext cx="3919180" cy="4554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827" y="140529"/>
            <a:ext cx="3916907" cy="4554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5364" t="-278" r="24413" b="24263"/>
          <a:stretch/>
        </p:blipFill>
        <p:spPr>
          <a:xfrm>
            <a:off x="3936241" y="2142697"/>
            <a:ext cx="4319518" cy="45549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7954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129</Words>
  <Application>Microsoft Office PowerPoint</Application>
  <PresentationFormat>Широкоэкранный</PresentationFormat>
  <Paragraphs>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49</cp:revision>
  <dcterms:created xsi:type="dcterms:W3CDTF">2020-01-15T10:33:52Z</dcterms:created>
  <dcterms:modified xsi:type="dcterms:W3CDTF">2020-03-11T11:29:43Z</dcterms:modified>
</cp:coreProperties>
</file>