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D2958099-82AA-49AE-AE4D-2F9F31CA4FFC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C05F69BE-D9A4-4F1F-8091-A8116E130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37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58099-82AA-49AE-AE4D-2F9F31CA4FFC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F69BE-D9A4-4F1F-8091-A8116E130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633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58099-82AA-49AE-AE4D-2F9F31CA4FFC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F69BE-D9A4-4F1F-8091-A8116E130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095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58099-82AA-49AE-AE4D-2F9F31CA4FFC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F69BE-D9A4-4F1F-8091-A8116E130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342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58099-82AA-49AE-AE4D-2F9F31CA4FFC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F69BE-D9A4-4F1F-8091-A8116E130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104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58099-82AA-49AE-AE4D-2F9F31CA4FFC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F69BE-D9A4-4F1F-8091-A8116E130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567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58099-82AA-49AE-AE4D-2F9F31CA4FFC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F69BE-D9A4-4F1F-8091-A8116E130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431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58099-82AA-49AE-AE4D-2F9F31CA4FFC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F69BE-D9A4-4F1F-8091-A8116E130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548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58099-82AA-49AE-AE4D-2F9F31CA4FFC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F69BE-D9A4-4F1F-8091-A8116E130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082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58099-82AA-49AE-AE4D-2F9F31CA4FFC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C05F69BE-D9A4-4F1F-8091-A8116E130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988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D2958099-82AA-49AE-AE4D-2F9F31CA4FFC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C05F69BE-D9A4-4F1F-8091-A8116E130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6250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D2958099-82AA-49AE-AE4D-2F9F31CA4FFC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C05F69BE-D9A4-4F1F-8091-A8116E130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475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5230" y="930001"/>
            <a:ext cx="9966960" cy="56542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Город без стен</a:t>
            </a:r>
            <a:endParaRPr lang="ru-RU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52776" y="1495425"/>
            <a:ext cx="5395912" cy="5014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4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08279" y="379942"/>
            <a:ext cx="10782300" cy="2029883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Самообладание</a:t>
            </a:r>
            <a:endParaRPr lang="ru-RU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8525" y="2409825"/>
            <a:ext cx="4242054" cy="42290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2529" y="2743200"/>
            <a:ext cx="64640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tx2">
                    <a:lumMod val="50000"/>
                  </a:schemeClr>
                </a:solidFill>
              </a:rPr>
              <a:t>у</a:t>
            </a: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</a:rPr>
              <a:t>мение владеть собой</a:t>
            </a:r>
            <a:endParaRPr lang="ru-RU" sz="6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805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08279" y="379942"/>
            <a:ext cx="10782300" cy="90593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Самообладание</a:t>
            </a:r>
            <a:endParaRPr lang="ru-RU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Стрелка вниз 1"/>
          <p:cNvSpPr/>
          <p:nvPr/>
        </p:nvSpPr>
        <p:spPr>
          <a:xfrm rot="2248311">
            <a:off x="2677183" y="1214774"/>
            <a:ext cx="463516" cy="2055721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748967" y="1478528"/>
            <a:ext cx="463516" cy="2055721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9335002">
            <a:off x="9020835" y="1310023"/>
            <a:ext cx="463516" cy="2055721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47084" y="3019899"/>
            <a:ext cx="3505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tx2">
                    <a:lumMod val="50000"/>
                  </a:schemeClr>
                </a:solidFill>
              </a:rPr>
              <a:t>к</a:t>
            </a: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</a:rPr>
              <a:t>онтроль над эмоциями</a:t>
            </a:r>
            <a:endParaRPr lang="ru-RU" sz="4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51975" y="3707701"/>
            <a:ext cx="28575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tx2">
                    <a:lumMod val="50000"/>
                  </a:schemeClr>
                </a:solidFill>
              </a:rPr>
              <a:t>у</a:t>
            </a: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</a:rPr>
              <a:t>мение быть собой</a:t>
            </a:r>
            <a:endParaRPr lang="ru-RU" sz="4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07728" y="3199393"/>
            <a:ext cx="391477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tx2">
                    <a:lumMod val="50000"/>
                  </a:schemeClr>
                </a:solidFill>
              </a:rPr>
              <a:t>у</a:t>
            </a: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</a:rPr>
              <a:t>важение (принятие) другого мнения</a:t>
            </a:r>
            <a:endParaRPr lang="ru-RU" sz="44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130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55929" y="3332692"/>
            <a:ext cx="10782300" cy="202988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«Что город без стен - то человек, не владеющий своим духом!»</a:t>
            </a:r>
            <a:endParaRPr lang="ru-RU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059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Метрополия">
  <a:themeElements>
    <a:clrScheme name="Бумажная">
      <a:dk1>
        <a:sysClr val="windowText" lastClr="000000"/>
      </a:dk1>
      <a:lt1>
        <a:sysClr val="window" lastClr="FEFFF2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Метрополия</Template>
  <TotalTime>38</TotalTime>
  <Words>34</Words>
  <Application>Microsoft Office PowerPoint</Application>
  <PresentationFormat>Широкоэкранный</PresentationFormat>
  <Paragraphs>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Calibri Light</vt:lpstr>
      <vt:lpstr>Метрополия</vt:lpstr>
      <vt:lpstr>Город без стен</vt:lpstr>
      <vt:lpstr>Самообладание</vt:lpstr>
      <vt:lpstr>Самообладание</vt:lpstr>
      <vt:lpstr>«Что город без стен - то человек, не владеющий своим духом!»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 без стен</dc:title>
  <dc:creator>Епифанова Ирина Алексеевна</dc:creator>
  <cp:lastModifiedBy>Епифанова Ирина Алексеевна</cp:lastModifiedBy>
  <cp:revision>5</cp:revision>
  <dcterms:created xsi:type="dcterms:W3CDTF">2021-03-01T12:04:26Z</dcterms:created>
  <dcterms:modified xsi:type="dcterms:W3CDTF">2021-03-01T12:43:38Z</dcterms:modified>
</cp:coreProperties>
</file>