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70" r:id="rId3"/>
    <p:sldId id="267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CE55F-9EDC-45ED-961C-A7D1A9756114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502EA-1128-4F5F-9C38-8271508D9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85728"/>
            <a:ext cx="7786742" cy="5643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Я - часть речи интересная,</a:t>
            </a:r>
          </a:p>
          <a:p>
            <a:pPr algn="ctr"/>
            <a:r>
              <a:rPr lang="ru-RU" sz="4400" dirty="0" smtClean="0"/>
              <a:t>Широко в миру известная:</a:t>
            </a:r>
          </a:p>
          <a:p>
            <a:pPr algn="ctr"/>
            <a:r>
              <a:rPr lang="ru-RU" sz="4400" dirty="0" smtClean="0"/>
              <a:t>Опишу любой предмет -</a:t>
            </a:r>
          </a:p>
          <a:p>
            <a:pPr algn="ctr"/>
            <a:r>
              <a:rPr lang="ru-RU" sz="4400" dirty="0" smtClean="0"/>
              <a:t>В этом равных со мной нет.</a:t>
            </a:r>
          </a:p>
          <a:p>
            <a:pPr algn="ctr"/>
            <a:r>
              <a:rPr lang="ru-RU" sz="4400" dirty="0" smtClean="0"/>
              <a:t>Речь со мною выразительна,</a:t>
            </a:r>
          </a:p>
          <a:p>
            <a:pPr algn="ctr"/>
            <a:r>
              <a:rPr lang="ru-RU" sz="4400" dirty="0" smtClean="0"/>
              <a:t>И точна и удивительна.</a:t>
            </a:r>
          </a:p>
          <a:p>
            <a:pPr algn="ctr"/>
            <a:r>
              <a:rPr lang="ru-RU" sz="4400" dirty="0" smtClean="0"/>
              <a:t>Чтоб красиво говорить,</a:t>
            </a:r>
          </a:p>
          <a:p>
            <a:pPr algn="ctr"/>
            <a:r>
              <a:rPr lang="ru-RU" sz="4400" dirty="0" smtClean="0"/>
              <a:t>Мною нужно дорожить.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s://fhd.multiurok.ru/1/9/f/19f89edad26acd075622a3a03a6b6b37280fb5f0/img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fhd.multiurok.ru/1/9/f/19f89edad26acd075622a3a03a6b6b37280fb5f0/img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28604"/>
            <a:ext cx="8215370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Значение и употребление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</a:t>
            </a:r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мён прилагательных 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</a:t>
            </a:r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речи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v.900igr.net:10/datas/matematika/Konkretnyj-smysl-umnozhenija/0017-017-Fizminut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382025" cy="62865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14290"/>
            <a:ext cx="2905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большой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285728"/>
            <a:ext cx="27770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орячий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928670"/>
            <a:ext cx="1920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узкий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1071546"/>
            <a:ext cx="27447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весёлый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92880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1714488"/>
            <a:ext cx="3267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высокий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4000504"/>
            <a:ext cx="3565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маленький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29124" y="4500570"/>
            <a:ext cx="2681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круглый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4929198"/>
            <a:ext cx="2788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шумный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7620" y="5429264"/>
            <a:ext cx="2448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родной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43702" y="5572140"/>
            <a:ext cx="1925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тихий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70" name="AutoShape 2" descr="https://ds04.infourok.ru/uploads/ex/062e/00029e3d-70dc7704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ds04.infourok.ru/uploads/ex/062e/00029e3d-70dc7704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https://fs01.urokinachalki.ru/e/001783-002.jpg"/>
          <p:cNvPicPr>
            <a:picLocks noChangeAspect="1" noChangeArrowheads="1"/>
          </p:cNvPicPr>
          <p:nvPr/>
        </p:nvPicPr>
        <p:blipFill>
          <a:blip r:embed="rId2"/>
          <a:srcRect r="12917" b="35193"/>
          <a:stretch>
            <a:fillRect/>
          </a:stretch>
        </p:blipFill>
        <p:spPr bwMode="auto">
          <a:xfrm>
            <a:off x="428596" y="357166"/>
            <a:ext cx="8358246" cy="4643470"/>
          </a:xfrm>
          <a:prstGeom prst="rect">
            <a:avLst/>
          </a:prstGeom>
          <a:solidFill>
            <a:srgbClr val="002060"/>
          </a:solidFill>
        </p:spPr>
      </p:pic>
      <p:sp>
        <p:nvSpPr>
          <p:cNvPr id="10" name="Прямоугольник 9"/>
          <p:cNvSpPr/>
          <p:nvPr/>
        </p:nvSpPr>
        <p:spPr>
          <a:xfrm>
            <a:off x="2571736" y="5429264"/>
            <a:ext cx="3142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ДОРОГОЙ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s://fs01.urokinachalki.ru/e/001783-007.jpg"/>
          <p:cNvPicPr>
            <a:picLocks noChangeAspect="1" noChangeArrowheads="1"/>
          </p:cNvPicPr>
          <p:nvPr/>
        </p:nvPicPr>
        <p:blipFill>
          <a:blip r:embed="rId2"/>
          <a:srcRect l="3906" b="34375"/>
          <a:stretch>
            <a:fillRect/>
          </a:stretch>
        </p:blipFill>
        <p:spPr bwMode="auto">
          <a:xfrm>
            <a:off x="428596" y="714356"/>
            <a:ext cx="8286808" cy="47863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00364" y="5429264"/>
            <a:ext cx="27860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Белая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s://fs01.urokinachalki.ru/e/001783-00c.jpg"/>
          <p:cNvPicPr>
            <a:picLocks noChangeAspect="1" noChangeArrowheads="1"/>
          </p:cNvPicPr>
          <p:nvPr/>
        </p:nvPicPr>
        <p:blipFill>
          <a:blip r:embed="rId2"/>
          <a:srcRect b="33844"/>
          <a:stretch>
            <a:fillRect/>
          </a:stretch>
        </p:blipFill>
        <p:spPr bwMode="auto">
          <a:xfrm>
            <a:off x="500034" y="714356"/>
            <a:ext cx="8143932" cy="46434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14612" y="5357826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Живой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fs01.urokinachalki.ru/e/001783-00b.jpg"/>
          <p:cNvPicPr>
            <a:picLocks noChangeAspect="1" noChangeArrowheads="1"/>
          </p:cNvPicPr>
          <p:nvPr/>
        </p:nvPicPr>
        <p:blipFill>
          <a:blip r:embed="rId2"/>
          <a:srcRect b="33824"/>
          <a:stretch>
            <a:fillRect/>
          </a:stretch>
        </p:blipFill>
        <p:spPr bwMode="auto">
          <a:xfrm>
            <a:off x="428596" y="642918"/>
            <a:ext cx="8215370" cy="47149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488" y="5357826"/>
            <a:ext cx="30718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Синий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avatars.mds.yandex.net/get-pdb/1801789/d90d33c1-0b18-49d7-bceb-341cf3916327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8215370" cy="44291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00232" y="5357826"/>
            <a:ext cx="48577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Русский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7987828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Спустя рукава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Шевелить мозгами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Краем уха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Ловить ворон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В два счёта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Зарубить на носу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</TotalTime>
  <Words>77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Владелец</cp:lastModifiedBy>
  <cp:revision>37</cp:revision>
  <dcterms:created xsi:type="dcterms:W3CDTF">2020-02-05T15:25:34Z</dcterms:created>
  <dcterms:modified xsi:type="dcterms:W3CDTF">2020-02-18T16:09:47Z</dcterms:modified>
</cp:coreProperties>
</file>