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0E8D893-D047-4883-AC1A-D6E194EC4D4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D360184B-2AE9-4959-9605-F2802ABB1F63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anose="05000000000000000000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93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87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594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anose="05000000000000000000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785" y="2444410"/>
            <a:ext cx="2932430" cy="19691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884" y="589061"/>
            <a:ext cx="1159223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buAutoNum type="arabicPeriod" startAt="2"/>
            </a:pPr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Как называется 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процедура глубокого очищения кожи лица с использованием специальных средств?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67632" y="4374713"/>
            <a:ext cx="677442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пилинг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криотерапия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микродермабразия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47173"/>
            <a:ext cx="2510827" cy="25108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083338"/>
            <a:ext cx="115922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buAutoNum type="arabicPeriod" startAt="3"/>
            </a:pPr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Что подразумевается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под термином «типсы»?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942" y="4109494"/>
            <a:ext cx="12042058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аксессуар для временного изменения формы ушей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специальные накладки для защиты пальцев при игре на гитаре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искусственный материал для наращивания ногтей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884" y="1643777"/>
            <a:ext cx="115922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4.	Какой прибор используют для измельчения продуктов?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4484" y="3937710"/>
            <a:ext cx="421558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эспандер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5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блендер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5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тендер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75996"/>
            <a:ext cx="5442155" cy="29820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884" y="1643777"/>
            <a:ext cx="115922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5.	Для чего предназначен </a:t>
            </a:r>
            <a:r>
              <a:rPr lang="ru-RU" sz="6000" i="1" dirty="0" err="1">
                <a:solidFill>
                  <a:srgbClr val="C00000"/>
                </a:solidFill>
                <a:latin typeface="Georgia" panose="02040502050405020303" pitchFamily="18" charset="0"/>
              </a:rPr>
              <a:t>хайлайтер</a:t>
            </a:r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9884" y="3952458"/>
            <a:ext cx="1203468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средство для укладки волос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средство для укладки бровей и ресниц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средство для получение сияющего, свежего вида, создание эффекта светящейся кожи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570" y="0"/>
            <a:ext cx="6858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278"/>
            <a:ext cx="9173497" cy="68732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91135" y="-33924"/>
            <a:ext cx="134554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 П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 Р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 И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 Г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1025" y="0"/>
            <a:ext cx="6858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985" y="1839630"/>
            <a:ext cx="5832989" cy="388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51" y="152092"/>
            <a:ext cx="6000134" cy="3375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339644" y="4420772"/>
            <a:ext cx="399927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1. Город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11593" y="291223"/>
            <a:ext cx="686045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2. Женское имя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 l="28901" r="28881"/>
          <a:stretch>
            <a:fillRect/>
          </a:stretch>
        </p:blipFill>
        <p:spPr>
          <a:xfrm>
            <a:off x="449718" y="1449967"/>
            <a:ext cx="2970677" cy="3958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241822" y="1415181"/>
            <a:ext cx="211635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6600" b="1" dirty="0">
                <a:solidFill>
                  <a:srgbClr val="002060"/>
                </a:solidFill>
              </a:rPr>
              <a:t>ζωή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531" y="2523177"/>
            <a:ext cx="501844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963" y="3137777"/>
            <a:ext cx="3429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026" y="907350"/>
            <a:ext cx="110317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3. Имя литературной героини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551" y="2057400"/>
            <a:ext cx="80010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385" y="5399484"/>
            <a:ext cx="81229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1. «</a:t>
            </a:r>
            <a:r>
              <a:rPr lang="ru-RU" sz="6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ВИЗИТОЧКА</a:t>
            </a:r>
            <a:r>
              <a:rPr lang="ru-RU" sz="6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»</a:t>
            </a:r>
            <a:endParaRPr lang="ru-RU" sz="66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026" y="184679"/>
            <a:ext cx="110317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4. Фамилия ученого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826" y="1477354"/>
            <a:ext cx="7403692" cy="5053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0103" y="214175"/>
            <a:ext cx="110317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5. Название города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26" y="1424877"/>
            <a:ext cx="6381466" cy="3589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319" y="2448231"/>
            <a:ext cx="6113578" cy="419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0103" y="214175"/>
            <a:ext cx="110317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6. Историческая личность</a:t>
            </a:r>
            <a:endParaRPr lang="ru-RU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056" y="2043728"/>
            <a:ext cx="3488944" cy="470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26" y="2260593"/>
            <a:ext cx="3140631" cy="4267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5657" y="2402990"/>
            <a:ext cx="5406973" cy="4341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9376"/>
            <a:ext cx="12172995" cy="57802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44" y="0"/>
            <a:ext cx="2932430" cy="19691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27" y="2092579"/>
            <a:ext cx="9893649" cy="23024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1425" y="2458164"/>
            <a:ext cx="81229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2. «</a:t>
            </a:r>
            <a:r>
              <a:rPr lang="ru-RU" sz="6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ВСЕЗНАЙКА</a:t>
            </a:r>
            <a:r>
              <a:rPr lang="ru-RU" sz="6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»</a:t>
            </a:r>
            <a:endParaRPr lang="ru-RU" sz="6600" b="1" i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1920" y="0"/>
            <a:ext cx="1231392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640" y="308266"/>
            <a:ext cx="94030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1. Как называется прибор для измерения скорости автомобиля?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6880" y="3687412"/>
            <a:ext cx="62179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карбюратор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спидометр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лонжерон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058" y="3878826"/>
            <a:ext cx="2344994" cy="29791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9080" y="817394"/>
            <a:ext cx="110032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indent="-1143000">
              <a:buAutoNum type="arabicPeriod" startAt="2"/>
            </a:pPr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Что означает 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немецкое слово «Volkswagen» в переводе на русский язык?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8760" y="3858518"/>
            <a:ext cx="108356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доступный автомобиль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экономичный автомобиль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народный автомобиль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120" y="1919526"/>
            <a:ext cx="110032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3.	Сколько минут длится один период в игре хоккея?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78040" y="3858518"/>
            <a:ext cx="48158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15 минут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20 минут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25 минут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8518"/>
            <a:ext cx="5474053" cy="29994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120" y="1919526"/>
            <a:ext cx="110032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4.	Какое из воинских званий старше?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8103" y="3858518"/>
            <a:ext cx="836577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генерал-майор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генерал-лейтенант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генерал-полковник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876869"/>
            <a:ext cx="3008671" cy="30086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120" y="1919526"/>
            <a:ext cx="110032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5.	Какого вида отверток не существует?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8103" y="3858518"/>
            <a:ext cx="836577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круглая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плоская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60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крестообразная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8518"/>
            <a:ext cx="2999483" cy="29994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9570" y="-3826"/>
            <a:ext cx="2932430" cy="19691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579" y="2748758"/>
            <a:ext cx="1131742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C00000"/>
                </a:solidFill>
                <a:latin typeface="Georgia" panose="02040502050405020303" pitchFamily="18" charset="0"/>
              </a:rPr>
              <a:t>1. Что такое мелирование?</a:t>
            </a:r>
            <a:endParaRPr lang="ru-RU" sz="6000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9884" y="4109242"/>
            <a:ext cx="115922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осветление отдельных прядей волос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отбеливание кожи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4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– маска для лица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64609" cy="299948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Окаймление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Окаймление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0</TotalTime>
  <Words>1307</Words>
  <Application>WPS Presentation</Application>
  <PresentationFormat>Широкоэкранный</PresentationFormat>
  <Paragraphs>93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SimSun</vt:lpstr>
      <vt:lpstr>Wingdings</vt:lpstr>
      <vt:lpstr>Book Antiqua</vt:lpstr>
      <vt:lpstr>Georgia</vt:lpstr>
      <vt:lpstr>Microsoft YaHei</vt:lpstr>
      <vt:lpstr>Arial Unicode MS</vt:lpstr>
      <vt:lpstr>Calibri</vt:lpstr>
      <vt:lpstr>Corbel</vt:lpstr>
      <vt:lpstr>Окаймление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user</cp:lastModifiedBy>
  <cp:revision>3</cp:revision>
  <dcterms:created xsi:type="dcterms:W3CDTF">2025-12-16T19:49:00Z</dcterms:created>
  <dcterms:modified xsi:type="dcterms:W3CDTF">2025-12-18T05:43:23Z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9CD2A316E5F741E3B17161DD8CF95A6B_12</vt:lpwstr>
  </property>
  <property fmtid="{D5CDD505-2E9C-101B-9397-08002B2CF9AE}" pid="3" name="KSOProductBuildVer">
    <vt:lpwstr>1049-12.2.0.23155</vt:lpwstr>
  </property>
</Properties>
</file>