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Темный стиль 1 —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205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691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9024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4880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47189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894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6066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647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69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20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313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682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486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089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669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927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E8D06-00D5-4E78-BEB1-35B21AB8E266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FCDF263-5C4A-4F0F-B07E-E32EB9AA2C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4948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русского языка в 7 классе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– Буланова Вероника Дмитриевна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4498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Задание 1</a:t>
            </a:r>
            <a:br>
              <a:rPr lang="ru-RU" dirty="0" smtClean="0"/>
            </a:br>
            <a:r>
              <a:rPr lang="ru-RU" dirty="0" smtClean="0"/>
              <a:t>Вставьте пропущенные буквы и выделите суффиксы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3600" i="1" dirty="0" smtClean="0"/>
          </a:p>
          <a:p>
            <a:r>
              <a:rPr lang="ru-RU" sz="3600" i="1" dirty="0" err="1" smtClean="0"/>
              <a:t>Стро</a:t>
            </a:r>
            <a:r>
              <a:rPr lang="ru-RU" sz="3600" i="1" dirty="0"/>
              <a:t>__</a:t>
            </a:r>
            <a:r>
              <a:rPr lang="ru-RU" sz="3600" i="1" dirty="0" err="1"/>
              <a:t>ий</a:t>
            </a:r>
            <a:endParaRPr lang="ru-RU" sz="3600" dirty="0"/>
          </a:p>
          <a:p>
            <a:r>
              <a:rPr lang="ru-RU" sz="3600" i="1" dirty="0" err="1"/>
              <a:t>Кле</a:t>
            </a:r>
            <a:r>
              <a:rPr lang="ru-RU" sz="3600" i="1" dirty="0"/>
              <a:t>__</a:t>
            </a:r>
            <a:r>
              <a:rPr lang="ru-RU" sz="3600" i="1" dirty="0" err="1"/>
              <a:t>ий</a:t>
            </a:r>
            <a:endParaRPr lang="ru-RU" sz="3600" dirty="0"/>
          </a:p>
          <a:p>
            <a:r>
              <a:rPr lang="ru-RU" sz="3600" i="1" dirty="0"/>
              <a:t>Бор__</a:t>
            </a:r>
            <a:r>
              <a:rPr lang="ru-RU" sz="3600" i="1" dirty="0" err="1"/>
              <a:t>ийся</a:t>
            </a:r>
            <a:endParaRPr lang="ru-RU" sz="3600" dirty="0"/>
          </a:p>
          <a:p>
            <a:r>
              <a:rPr lang="ru-RU" sz="3600" i="1" dirty="0"/>
              <a:t>Та__</a:t>
            </a:r>
            <a:r>
              <a:rPr lang="ru-RU" sz="3600" i="1" dirty="0" err="1"/>
              <a:t>ий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2752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Карточка №1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4708680"/>
              </p:ext>
            </p:extLst>
          </p:nvPr>
        </p:nvGraphicFramePr>
        <p:xfrm>
          <a:off x="475014" y="1413163"/>
          <a:ext cx="10592790" cy="5153560"/>
        </p:xfrm>
        <a:graphic>
          <a:graphicData uri="http://schemas.openxmlformats.org/drawingml/2006/table">
            <a:tbl>
              <a:tblPr firstRow="1" firstCol="1" bandRow="1">
                <a:tableStyleId>{AF606853-7671-496A-8E4F-DF71F8EC918B}</a:tableStyleId>
              </a:tblPr>
              <a:tblGrid>
                <a:gridCol w="3530930">
                  <a:extLst>
                    <a:ext uri="{9D8B030D-6E8A-4147-A177-3AD203B41FA5}">
                      <a16:colId xmlns:a16="http://schemas.microsoft.com/office/drawing/2014/main" val="1293932534"/>
                    </a:ext>
                  </a:extLst>
                </a:gridCol>
                <a:gridCol w="3530930">
                  <a:extLst>
                    <a:ext uri="{9D8B030D-6E8A-4147-A177-3AD203B41FA5}">
                      <a16:colId xmlns:a16="http://schemas.microsoft.com/office/drawing/2014/main" val="1920716115"/>
                    </a:ext>
                  </a:extLst>
                </a:gridCol>
                <a:gridCol w="3530930">
                  <a:extLst>
                    <a:ext uri="{9D8B030D-6E8A-4147-A177-3AD203B41FA5}">
                      <a16:colId xmlns:a16="http://schemas.microsoft.com/office/drawing/2014/main" val="2414091903"/>
                    </a:ext>
                  </a:extLst>
                </a:gridCol>
              </a:tblGrid>
              <a:tr h="190005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Причастие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Глагол настоящего времени, от которого было образовано причастие, его спряжение и вид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    Суффикс </a:t>
                      </a:r>
                      <a:r>
                        <a:rPr lang="ru-RU" sz="2000" dirty="0">
                          <a:effectLst/>
                        </a:rPr>
                        <a:t>причастия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276396"/>
                  </a:ext>
                </a:extLst>
              </a:tr>
              <a:tr h="67282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Читающий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Читать – 1 спр., несоверш. вид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          - </a:t>
                      </a:r>
                      <a:r>
                        <a:rPr lang="ru-RU" sz="2000" dirty="0" err="1">
                          <a:effectLst/>
                        </a:rPr>
                        <a:t>ющ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9425807"/>
                  </a:ext>
                </a:extLst>
              </a:tr>
              <a:tr h="67282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Слышащий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Слышать – 2 спр., несоверш. вид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           - </a:t>
                      </a:r>
                      <a:r>
                        <a:rPr lang="ru-RU" sz="2000" dirty="0" err="1">
                          <a:effectLst/>
                        </a:rPr>
                        <a:t>ащ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6325731"/>
                  </a:ext>
                </a:extLst>
              </a:tr>
              <a:tr h="32777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Пишущий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Писать – 1 </a:t>
                      </a:r>
                      <a:r>
                        <a:rPr lang="ru-RU" sz="2000" dirty="0" err="1" smtClean="0">
                          <a:effectLst/>
                        </a:rPr>
                        <a:t>спр</a:t>
                      </a:r>
                      <a:r>
                        <a:rPr lang="ru-RU" sz="2000" dirty="0" smtClean="0">
                          <a:effectLst/>
                        </a:rPr>
                        <a:t>.,</a:t>
                      </a:r>
                      <a:r>
                        <a:rPr lang="ru-RU" sz="2000" baseline="0" dirty="0" smtClean="0">
                          <a:effectLst/>
                        </a:rPr>
                        <a:t> </a:t>
                      </a:r>
                      <a:r>
                        <a:rPr lang="ru-RU" sz="2000" baseline="0" dirty="0" err="1" smtClean="0">
                          <a:effectLst/>
                        </a:rPr>
                        <a:t>несоверш</a:t>
                      </a:r>
                      <a:r>
                        <a:rPr lang="ru-RU" sz="2000" baseline="0" dirty="0" smtClean="0">
                          <a:effectLst/>
                        </a:rPr>
                        <a:t>. вид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             - </a:t>
                      </a:r>
                      <a:r>
                        <a:rPr lang="ru-RU" sz="2000" dirty="0" err="1" smtClean="0">
                          <a:effectLst/>
                        </a:rPr>
                        <a:t>ущ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9208977"/>
                  </a:ext>
                </a:extLst>
              </a:tr>
              <a:tr h="32777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Дышащий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Дышать – 2 </a:t>
                      </a:r>
                      <a:r>
                        <a:rPr lang="ru-RU" sz="2000" dirty="0" err="1" smtClean="0">
                          <a:effectLst/>
                        </a:rPr>
                        <a:t>спр</a:t>
                      </a:r>
                      <a:r>
                        <a:rPr lang="ru-RU" sz="2000" dirty="0" smtClean="0">
                          <a:effectLst/>
                        </a:rPr>
                        <a:t>., </a:t>
                      </a:r>
                      <a:r>
                        <a:rPr lang="ru-RU" sz="2000" dirty="0" err="1" smtClean="0">
                          <a:effectLst/>
                        </a:rPr>
                        <a:t>несоверш</a:t>
                      </a:r>
                      <a:r>
                        <a:rPr lang="ru-RU" sz="2000" dirty="0" smtClean="0">
                          <a:effectLst/>
                        </a:rPr>
                        <a:t>.,</a:t>
                      </a:r>
                      <a:r>
                        <a:rPr lang="ru-RU" sz="2000" baseline="0" dirty="0" smtClean="0">
                          <a:effectLst/>
                        </a:rPr>
                        <a:t> вид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           </a:t>
                      </a: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- </a:t>
                      </a:r>
                      <a:r>
                        <a:rPr lang="ru-RU" sz="2000" dirty="0" err="1" smtClean="0">
                          <a:effectLst/>
                        </a:rPr>
                        <a:t>ащ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7804107"/>
                  </a:ext>
                </a:extLst>
              </a:tr>
              <a:tr h="32777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Смотрящий (в даль)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Смотреть – 2 </a:t>
                      </a:r>
                      <a:r>
                        <a:rPr lang="ru-RU" sz="2000" dirty="0" err="1" smtClean="0">
                          <a:effectLst/>
                        </a:rPr>
                        <a:t>спр</a:t>
                      </a:r>
                      <a:r>
                        <a:rPr lang="ru-RU" sz="2000" dirty="0" smtClean="0">
                          <a:effectLst/>
                        </a:rPr>
                        <a:t>., </a:t>
                      </a:r>
                      <a:r>
                        <a:rPr lang="ru-RU" sz="2000" dirty="0" err="1" smtClean="0">
                          <a:effectLst/>
                        </a:rPr>
                        <a:t>несоверш</a:t>
                      </a:r>
                      <a:r>
                        <a:rPr lang="ru-RU" sz="2000" dirty="0" smtClean="0">
                          <a:effectLst/>
                        </a:rPr>
                        <a:t>. вид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           </a:t>
                      </a: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- </a:t>
                      </a:r>
                      <a:r>
                        <a:rPr lang="ru-RU" sz="2000" dirty="0" err="1" smtClean="0">
                          <a:effectLst/>
                        </a:rPr>
                        <a:t>ящ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5485137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3615227" y="-44288"/>
            <a:ext cx="217636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Карточка 1 </a:t>
            </a:r>
            <a:endParaRPr kumimoji="0" lang="ru-RU" alt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009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/>
              <a:t>Карточка №2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i="1" dirty="0"/>
              <a:t>Задание: замените глаголы, данные в скобках действительными причастиями настоящего времени. Впишите свои ответы на месте пропусков.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(Падать) </a:t>
            </a:r>
            <a:r>
              <a:rPr lang="ru-RU" u="sng" dirty="0" err="1" smtClean="0">
                <a:solidFill>
                  <a:srgbClr val="FFFF00"/>
                </a:solidFill>
              </a:rPr>
              <a:t>падаЮЩий</a:t>
            </a:r>
            <a:r>
              <a:rPr lang="ru-RU" dirty="0" smtClean="0"/>
              <a:t> </a:t>
            </a:r>
            <a:r>
              <a:rPr lang="ru-RU" dirty="0"/>
              <a:t>снег бесшумно качался в морозном ночном воздухе.</a:t>
            </a:r>
          </a:p>
          <a:p>
            <a:pPr lvl="0"/>
            <a:r>
              <a:rPr lang="ru-RU" dirty="0"/>
              <a:t>(Лететь</a:t>
            </a:r>
            <a:r>
              <a:rPr lang="ru-RU" u="sng" dirty="0"/>
              <a:t>) </a:t>
            </a:r>
            <a:r>
              <a:rPr lang="ru-RU" u="sng" dirty="0" err="1" smtClean="0">
                <a:solidFill>
                  <a:srgbClr val="FFFF00"/>
                </a:solidFill>
              </a:rPr>
              <a:t>летаЮЩие</a:t>
            </a:r>
            <a:r>
              <a:rPr lang="ru-RU" u="sng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по воздуху птицы стремительно пронеслись мимо нас.</a:t>
            </a:r>
          </a:p>
          <a:p>
            <a:pPr lvl="0"/>
            <a:r>
              <a:rPr lang="ru-RU" dirty="0"/>
              <a:t>Удивительно красив (парить) </a:t>
            </a:r>
            <a:r>
              <a:rPr lang="ru-RU" u="sng" dirty="0" err="1" smtClean="0">
                <a:solidFill>
                  <a:srgbClr val="FFFF00"/>
                </a:solidFill>
              </a:rPr>
              <a:t>пар</a:t>
            </a:r>
            <a:r>
              <a:rPr lang="ru-RU" sz="2000" u="sng" dirty="0" err="1" smtClean="0">
                <a:solidFill>
                  <a:srgbClr val="FFFF00"/>
                </a:solidFill>
              </a:rPr>
              <a:t>ЯЩ</a:t>
            </a:r>
            <a:r>
              <a:rPr lang="ru-RU" u="sng" dirty="0" err="1" smtClean="0">
                <a:solidFill>
                  <a:srgbClr val="FFFF00"/>
                </a:solidFill>
              </a:rPr>
              <a:t>ий</a:t>
            </a:r>
            <a:r>
              <a:rPr lang="ru-RU" u="sng" dirty="0" smtClean="0"/>
              <a:t> </a:t>
            </a:r>
            <a:r>
              <a:rPr lang="ru-RU" dirty="0"/>
              <a:t>параплан.</a:t>
            </a:r>
          </a:p>
          <a:p>
            <a:pPr lvl="0"/>
            <a:r>
              <a:rPr lang="ru-RU" dirty="0"/>
              <a:t>(Кипеть) </a:t>
            </a:r>
            <a:r>
              <a:rPr lang="ru-RU" u="sng" dirty="0" err="1" smtClean="0">
                <a:solidFill>
                  <a:srgbClr val="FFFF00"/>
                </a:solidFill>
              </a:rPr>
              <a:t>кипЯЩее</a:t>
            </a:r>
            <a:r>
              <a:rPr lang="ru-RU" dirty="0" smtClean="0"/>
              <a:t> </a:t>
            </a:r>
            <a:r>
              <a:rPr lang="ru-RU" dirty="0"/>
              <a:t>на сковороде масло безжалостно брызгалось.</a:t>
            </a:r>
          </a:p>
          <a:p>
            <a:pPr lvl="0"/>
            <a:r>
              <a:rPr lang="ru-RU" dirty="0"/>
              <a:t>Теперь Ёжик с Медвежонком неподвижно сидели под вязом и смотрели на (заходить) </a:t>
            </a:r>
            <a:r>
              <a:rPr lang="ru-RU" u="sng" dirty="0" err="1" smtClean="0">
                <a:solidFill>
                  <a:srgbClr val="FFFF00"/>
                </a:solidFill>
              </a:rPr>
              <a:t>заходЯЩее</a:t>
            </a:r>
            <a:r>
              <a:rPr lang="ru-RU" dirty="0" smtClean="0"/>
              <a:t> </a:t>
            </a:r>
            <a:r>
              <a:rPr lang="ru-RU" dirty="0"/>
              <a:t>солнце.</a:t>
            </a:r>
          </a:p>
          <a:p>
            <a:pPr lvl="0"/>
            <a:r>
              <a:rPr lang="ru-RU" dirty="0"/>
              <a:t>А где ты видишь (целует) </a:t>
            </a:r>
            <a:r>
              <a:rPr lang="ru-RU" u="sng" dirty="0" err="1" smtClean="0">
                <a:solidFill>
                  <a:srgbClr val="FFFF00"/>
                </a:solidFill>
              </a:rPr>
              <a:t>целуЮЩихся</a:t>
            </a:r>
            <a:r>
              <a:rPr lang="ru-RU" dirty="0" smtClean="0"/>
              <a:t> голубков</a:t>
            </a:r>
            <a:r>
              <a:rPr lang="ru-RU" dirty="0"/>
              <a:t>? ― Только двух стариков, ― сказал Дмитрий </a:t>
            </a:r>
            <a:r>
              <a:rPr lang="ru-RU" dirty="0" err="1"/>
              <a:t>Михалыч</a:t>
            </a:r>
            <a:r>
              <a:rPr lang="ru-RU" dirty="0"/>
              <a:t>.</a:t>
            </a:r>
          </a:p>
          <a:p>
            <a:r>
              <a:rPr lang="ru-RU" b="1" i="1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8284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Карточка № 3</a:t>
            </a:r>
            <a:r>
              <a:rPr lang="ru-RU" dirty="0"/>
              <a:t/>
            </a:r>
            <a:br>
              <a:rPr lang="ru-RU" dirty="0"/>
            </a:br>
            <a:r>
              <a:rPr lang="ru-RU" sz="2700" b="1" dirty="0"/>
              <a:t>Спишите словосочетания, вставляя пропущенные буквы: объясните графически условия выбора букв у, ю, а, я в суффиксах действительных причастий.</a:t>
            </a:r>
            <a:r>
              <a:rPr lang="ru-RU" sz="2700" dirty="0"/>
              <a:t/>
            </a:r>
            <a:br>
              <a:rPr lang="ru-RU" sz="27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6851622" cy="388077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слыш</a:t>
            </a:r>
            <a:r>
              <a:rPr lang="ru-RU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шорох,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паш</a:t>
            </a:r>
            <a:r>
              <a:rPr lang="ru-RU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держ</a:t>
            </a:r>
            <a:r>
              <a:rPr lang="ru-RU" sz="2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знамя,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грохоч</a:t>
            </a:r>
            <a:r>
              <a:rPr lang="ru-RU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автомобили,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</a:t>
            </a:r>
            <a:r>
              <a:rPr lang="ru-RU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погоды,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ru-RU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рокоч</a:t>
            </a:r>
            <a:r>
              <a:rPr lang="ru-RU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вдали,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трепещ</a:t>
            </a:r>
            <a:r>
              <a:rPr lang="ru-RU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неводе рыба,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расстил</a:t>
            </a:r>
            <a:r>
              <a:rPr lang="ru-RU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щаяся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путешественниками,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хлопоч</a:t>
            </a:r>
            <a:r>
              <a:rPr lang="ru-RU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плиты хозяйка, 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68987" y="3123211"/>
            <a:ext cx="41801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– нет или 1 ошибка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– 2 или 3 ошибки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– 4 и более ошибок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776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46" y="2485901"/>
            <a:ext cx="8596668" cy="1320800"/>
          </a:xfrm>
        </p:spPr>
        <p:txBody>
          <a:bodyPr/>
          <a:lstStyle/>
          <a:p>
            <a:pPr algn="ctr"/>
            <a:r>
              <a:rPr lang="ru-RU" dirty="0" smtClean="0"/>
              <a:t>Спасибо за работу!</a:t>
            </a:r>
            <a:br>
              <a:rPr lang="ru-RU" dirty="0" smtClean="0"/>
            </a:br>
            <a:r>
              <a:rPr lang="ru-RU" dirty="0" smtClean="0"/>
              <a:t>Урок окончен.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268291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</TotalTime>
  <Words>229</Words>
  <Application>Microsoft Office PowerPoint</Application>
  <PresentationFormat>Широкоэкранный</PresentationFormat>
  <Paragraphs>45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 3</vt:lpstr>
      <vt:lpstr>Аспект</vt:lpstr>
      <vt:lpstr>Урок русского языка в 7 классе</vt:lpstr>
      <vt:lpstr>Задание 1 Вставьте пропущенные буквы и выделите суффиксы</vt:lpstr>
      <vt:lpstr>Карточка №1</vt:lpstr>
      <vt:lpstr>Карточка №2  Задание: замените глаголы, данные в скобках действительными причастиями настоящего времени. Впишите свои ответы на месте пропусков. </vt:lpstr>
      <vt:lpstr>Карточка № 3 Спишите словосочетания, вставляя пропущенные буквы: объясните графически условия выбора букв у, ю, а, я в суффиксах действительных причастий. </vt:lpstr>
      <vt:lpstr>Спасибо за работу! Урок окончен.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7 классе</dc:title>
  <dc:creator>Вероника</dc:creator>
  <cp:lastModifiedBy>Вероника</cp:lastModifiedBy>
  <cp:revision>4</cp:revision>
  <dcterms:created xsi:type="dcterms:W3CDTF">2022-11-15T14:47:04Z</dcterms:created>
  <dcterms:modified xsi:type="dcterms:W3CDTF">2022-11-15T15:19:03Z</dcterms:modified>
</cp:coreProperties>
</file>